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6" r:id="rId6"/>
    <p:sldId id="268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F26C-650C-4A92-BA4E-E1F984EFE596}" type="datetimeFigureOut">
              <a:rPr lang="de-DE" smtClean="0"/>
              <a:pPr/>
              <a:t>24.10.2010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F40D-4AB2-445A-8CC3-C5CC0C7DE2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uni-freiburg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irapult</dc:creator>
  <cp:lastModifiedBy> </cp:lastModifiedBy>
  <cp:revision>2</cp:revision>
  <dcterms:created xsi:type="dcterms:W3CDTF">2010-10-22T08:10:40Z</dcterms:created>
  <dcterms:modified xsi:type="dcterms:W3CDTF">2010-10-24T16:12:42Z</dcterms:modified>
</cp:coreProperties>
</file>