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BD414B2-055F-401A-9A4B-E902A8ACAB48}" type="datetimeFigureOut">
              <a:rPr lang="de-DE" smtClean="0"/>
              <a:pPr/>
              <a:t>08.02.2012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1400F94-A375-40E6-BF7B-33818514DE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58B1B-8E3B-4923-8A9E-2AE698A36DF2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22F44-926C-4F06-922F-2BF096A60D7E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16454-665F-48DC-A34B-C8FB982FD1AB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F4E4-68ED-4F76-9783-CAB89E1B36DE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20507-C83B-451A-8E1D-195B5322B06A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CA4E1-828F-4320-8195-B58A6E638FFA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58B3-ABFA-46FF-9780-DA90EECBD125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3E3C9-FBA4-4AC6-A7A2-4A4C7FE39035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C927E-DC30-451D-AE64-C9692C1209EE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9F994-41EC-4F07-847A-B994AEF0B912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E872-FD57-47B2-AE58-F7A37CD6A4F7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91F0-6823-49F0-9F00-71FA0D5BC50F}" type="datetime1">
              <a:rPr lang="de-DE" smtClean="0"/>
              <a:pPr/>
              <a:t>08.02.2012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2082B-19C0-42B1-B581-026E89C355A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2082B-19C0-42B1-B581-026E89C355A4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Larissa-Design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</vt:vector>
  </TitlesOfParts>
  <Company>uni-freiburg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testuser</dc:creator>
  <cp:lastModifiedBy>testuser</cp:lastModifiedBy>
  <cp:revision>4</cp:revision>
  <dcterms:created xsi:type="dcterms:W3CDTF">2011-11-09T08:51:22Z</dcterms:created>
  <dcterms:modified xsi:type="dcterms:W3CDTF">2012-02-08T10:40:45Z</dcterms:modified>
</cp:coreProperties>
</file>