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_rels/slide13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12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de-DE" sz="1200">
                <a:solidFill>
                  <a:srgbClr val="8b8b8b"/>
                </a:solidFill>
                <a:latin typeface="Calibri"/>
              </a:rPr>
              <a:t>27.10.11</a:t>
            </a:r>
            <a:endParaRPr/>
          </a:p>
        </p:txBody>
      </p:sp>
      <p:sp>
        <p:nvSpPr>
          <p:cNvPr id="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</p:spPr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91E1E121-4151-41D1-A151-D17100C1D131}" type="slidenum">
              <a:rPr lang="de-DE" sz="1200">
                <a:solidFill>
                  <a:srgbClr val="8b8b8b"/>
                </a:solidFill>
                <a:latin typeface="Calibri"/>
              </a:rPr>
              <a:t>&lt;Nummer&gt;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de-DE"/>
              <a:t>Klicken Sie, um das Format des Titeltextes zu bearbeiten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de-DE"/>
              <a:t>Zweite Gliederungsebene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de-DE"/>
              <a:t>Dritte Gliederungsebene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de-DE"/>
              <a:t>Vierte Gliederungsebene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de-DE"/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/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/>
              <a:t>Siebente Gliederungsebene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de-DE"/>
              <a:t>Achte Gliederungsebene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de-DE"/>
              <a:t>Neunte Gliederungsebene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650880" y="422280"/>
            <a:ext cx="85680" cy="385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" name="CustomShape 2"/>
          <p:cNvSpPr/>
          <p:nvPr/>
        </p:nvSpPr>
        <p:spPr>
          <a:xfrm>
            <a:off x="857160" y="663480"/>
            <a:ext cx="65160" cy="144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" name="CustomShape 3"/>
          <p:cNvSpPr/>
          <p:nvPr/>
        </p:nvSpPr>
        <p:spPr>
          <a:xfrm>
            <a:off x="1008000" y="650880"/>
            <a:ext cx="549360" cy="235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" name="CustomShape 4"/>
          <p:cNvSpPr/>
          <p:nvPr/>
        </p:nvSpPr>
        <p:spPr>
          <a:xfrm>
            <a:off x="708120" y="1185840"/>
            <a:ext cx="749160" cy="336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" name="CustomShape 5"/>
          <p:cNvSpPr/>
          <p:nvPr/>
        </p:nvSpPr>
        <p:spPr>
          <a:xfrm>
            <a:off x="1628640" y="1228680"/>
            <a:ext cx="127152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0" name="CustomShape 6"/>
          <p:cNvSpPr/>
          <p:nvPr/>
        </p:nvSpPr>
        <p:spPr>
          <a:xfrm>
            <a:off x="3036960" y="1177920"/>
            <a:ext cx="5335560" cy="407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" name="CustomShape 7"/>
          <p:cNvSpPr/>
          <p:nvPr/>
        </p:nvSpPr>
        <p:spPr>
          <a:xfrm>
            <a:off x="800280" y="1763640"/>
            <a:ext cx="3029040" cy="372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" name="CustomShape 8"/>
          <p:cNvSpPr/>
          <p:nvPr/>
        </p:nvSpPr>
        <p:spPr>
          <a:xfrm>
            <a:off x="677880" y="2820960"/>
            <a:ext cx="15084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" name="CustomShape 9"/>
          <p:cNvSpPr/>
          <p:nvPr/>
        </p:nvSpPr>
        <p:spPr>
          <a:xfrm>
            <a:off x="1165320" y="2800440"/>
            <a:ext cx="785880" cy="314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" name="CustomShape 10"/>
          <p:cNvSpPr/>
          <p:nvPr/>
        </p:nvSpPr>
        <p:spPr>
          <a:xfrm>
            <a:off x="2443320" y="2700360"/>
            <a:ext cx="1814400" cy="399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" name="CustomShape 11"/>
          <p:cNvSpPr/>
          <p:nvPr/>
        </p:nvSpPr>
        <p:spPr>
          <a:xfrm>
            <a:off x="650880" y="3471840"/>
            <a:ext cx="33480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" name="CustomShape 12"/>
          <p:cNvSpPr/>
          <p:nvPr/>
        </p:nvSpPr>
        <p:spPr>
          <a:xfrm>
            <a:off x="1471680" y="3479760"/>
            <a:ext cx="250920" cy="220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" name="CustomShape 13"/>
          <p:cNvSpPr/>
          <p:nvPr/>
        </p:nvSpPr>
        <p:spPr>
          <a:xfrm>
            <a:off x="2028960" y="3421080"/>
            <a:ext cx="771480" cy="344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8" name="CustomShape 14"/>
          <p:cNvSpPr/>
          <p:nvPr/>
        </p:nvSpPr>
        <p:spPr>
          <a:xfrm>
            <a:off x="3014640" y="3429000"/>
            <a:ext cx="20016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" name="CustomShape 15"/>
          <p:cNvSpPr/>
          <p:nvPr/>
        </p:nvSpPr>
        <p:spPr>
          <a:xfrm>
            <a:off x="3451320" y="3378240"/>
            <a:ext cx="1486080" cy="372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" name="CustomShape 16"/>
          <p:cNvSpPr/>
          <p:nvPr/>
        </p:nvSpPr>
        <p:spPr>
          <a:xfrm>
            <a:off x="5106960" y="3357720"/>
            <a:ext cx="36504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" name="CustomShape 17"/>
          <p:cNvSpPr/>
          <p:nvPr/>
        </p:nvSpPr>
        <p:spPr>
          <a:xfrm>
            <a:off x="828720" y="4006800"/>
            <a:ext cx="22212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2" name="CustomShape 18"/>
          <p:cNvSpPr/>
          <p:nvPr/>
        </p:nvSpPr>
        <p:spPr>
          <a:xfrm>
            <a:off x="1371600" y="4014720"/>
            <a:ext cx="90000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" name="CustomShape 19"/>
          <p:cNvSpPr/>
          <p:nvPr/>
        </p:nvSpPr>
        <p:spPr>
          <a:xfrm>
            <a:off x="2622600" y="3886200"/>
            <a:ext cx="49320" cy="299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" name="CustomShape 20"/>
          <p:cNvSpPr/>
          <p:nvPr/>
        </p:nvSpPr>
        <p:spPr>
          <a:xfrm>
            <a:off x="3522600" y="3863880"/>
            <a:ext cx="92160" cy="351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" name="CustomShape 21"/>
          <p:cNvSpPr/>
          <p:nvPr/>
        </p:nvSpPr>
        <p:spPr>
          <a:xfrm>
            <a:off x="763560" y="4521240"/>
            <a:ext cx="264960" cy="336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6" name="CustomShape 22"/>
          <p:cNvSpPr/>
          <p:nvPr/>
        </p:nvSpPr>
        <p:spPr>
          <a:xfrm>
            <a:off x="1393920" y="4514760"/>
            <a:ext cx="957240" cy="299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" name="CustomShape 23"/>
          <p:cNvSpPr/>
          <p:nvPr/>
        </p:nvSpPr>
        <p:spPr>
          <a:xfrm>
            <a:off x="2793960" y="4543560"/>
            <a:ext cx="135000" cy="10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" name="CustomShape 24"/>
          <p:cNvSpPr/>
          <p:nvPr/>
        </p:nvSpPr>
        <p:spPr>
          <a:xfrm>
            <a:off x="3335400" y="4451400"/>
            <a:ext cx="48744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" name="CustomShape 25"/>
          <p:cNvSpPr/>
          <p:nvPr/>
        </p:nvSpPr>
        <p:spPr>
          <a:xfrm>
            <a:off x="2557440" y="5392800"/>
            <a:ext cx="293760" cy="530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" name="CustomShape 26"/>
          <p:cNvSpPr/>
          <p:nvPr/>
        </p:nvSpPr>
        <p:spPr>
          <a:xfrm>
            <a:off x="3351240" y="5292720"/>
            <a:ext cx="749160" cy="565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" name="CustomShape 27"/>
          <p:cNvSpPr/>
          <p:nvPr/>
        </p:nvSpPr>
        <p:spPr>
          <a:xfrm>
            <a:off x="2479680" y="6237360"/>
            <a:ext cx="38592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" name="CustomShape 28"/>
          <p:cNvSpPr/>
          <p:nvPr/>
        </p:nvSpPr>
        <p:spPr>
          <a:xfrm>
            <a:off x="2778120" y="4978440"/>
            <a:ext cx="108000" cy="10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" name="CustomShape 29"/>
          <p:cNvSpPr/>
          <p:nvPr/>
        </p:nvSpPr>
        <p:spPr>
          <a:xfrm>
            <a:off x="3394080" y="4857840"/>
            <a:ext cx="32076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CustomShape 1"/>
          <p:cNvSpPr/>
          <p:nvPr/>
        </p:nvSpPr>
        <p:spPr>
          <a:xfrm>
            <a:off x="2065320" y="128520"/>
            <a:ext cx="79200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56" name="CustomShape 2"/>
          <p:cNvSpPr/>
          <p:nvPr/>
        </p:nvSpPr>
        <p:spPr>
          <a:xfrm>
            <a:off x="600120" y="479520"/>
            <a:ext cx="24300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57" name="CustomShape 3"/>
          <p:cNvSpPr/>
          <p:nvPr/>
        </p:nvSpPr>
        <p:spPr>
          <a:xfrm>
            <a:off x="1220760" y="363600"/>
            <a:ext cx="1001880" cy="330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58" name="CustomShape 4"/>
          <p:cNvSpPr/>
          <p:nvPr/>
        </p:nvSpPr>
        <p:spPr>
          <a:xfrm>
            <a:off x="2471760" y="428760"/>
            <a:ext cx="25704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59" name="CustomShape 5"/>
          <p:cNvSpPr/>
          <p:nvPr/>
        </p:nvSpPr>
        <p:spPr>
          <a:xfrm>
            <a:off x="2963880" y="285840"/>
            <a:ext cx="257328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0" name="CustomShape 6"/>
          <p:cNvSpPr/>
          <p:nvPr/>
        </p:nvSpPr>
        <p:spPr>
          <a:xfrm>
            <a:off x="5743440" y="299880"/>
            <a:ext cx="32868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1" name="CustomShape 7"/>
          <p:cNvSpPr/>
          <p:nvPr/>
        </p:nvSpPr>
        <p:spPr>
          <a:xfrm>
            <a:off x="6323040" y="279360"/>
            <a:ext cx="442800" cy="163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2" name="CustomShape 8"/>
          <p:cNvSpPr/>
          <p:nvPr/>
        </p:nvSpPr>
        <p:spPr>
          <a:xfrm>
            <a:off x="7015320" y="349200"/>
            <a:ext cx="257040" cy="93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3" name="CustomShape 9"/>
          <p:cNvSpPr/>
          <p:nvPr/>
        </p:nvSpPr>
        <p:spPr>
          <a:xfrm>
            <a:off x="7466040" y="257040"/>
            <a:ext cx="60012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4" name="CustomShape 10"/>
          <p:cNvSpPr/>
          <p:nvPr/>
        </p:nvSpPr>
        <p:spPr>
          <a:xfrm>
            <a:off x="507960" y="1057320"/>
            <a:ext cx="25704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5" name="CustomShape 11"/>
          <p:cNvSpPr/>
          <p:nvPr/>
        </p:nvSpPr>
        <p:spPr>
          <a:xfrm>
            <a:off x="1028880" y="979560"/>
            <a:ext cx="328680" cy="163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6" name="CustomShape 12"/>
          <p:cNvSpPr/>
          <p:nvPr/>
        </p:nvSpPr>
        <p:spPr>
          <a:xfrm>
            <a:off x="1600200" y="914400"/>
            <a:ext cx="22860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7" name="CustomShape 13"/>
          <p:cNvSpPr/>
          <p:nvPr/>
        </p:nvSpPr>
        <p:spPr>
          <a:xfrm>
            <a:off x="2057400" y="793800"/>
            <a:ext cx="2193840" cy="32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8" name="CustomShape 14"/>
          <p:cNvSpPr/>
          <p:nvPr/>
        </p:nvSpPr>
        <p:spPr>
          <a:xfrm>
            <a:off x="4600440" y="828720"/>
            <a:ext cx="32868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9" name="CustomShape 15"/>
          <p:cNvSpPr/>
          <p:nvPr/>
        </p:nvSpPr>
        <p:spPr>
          <a:xfrm>
            <a:off x="5235480" y="750960"/>
            <a:ext cx="148752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0" name="CustomShape 16"/>
          <p:cNvSpPr/>
          <p:nvPr/>
        </p:nvSpPr>
        <p:spPr>
          <a:xfrm>
            <a:off x="7029360" y="614520"/>
            <a:ext cx="93672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1" name="CustomShape 17"/>
          <p:cNvSpPr/>
          <p:nvPr/>
        </p:nvSpPr>
        <p:spPr>
          <a:xfrm>
            <a:off x="471600" y="1665360"/>
            <a:ext cx="979560" cy="291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2" name="CustomShape 18"/>
          <p:cNvSpPr/>
          <p:nvPr/>
        </p:nvSpPr>
        <p:spPr>
          <a:xfrm>
            <a:off x="1763640" y="1728720"/>
            <a:ext cx="236520" cy="85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3" name="CustomShape 19"/>
          <p:cNvSpPr/>
          <p:nvPr/>
        </p:nvSpPr>
        <p:spPr>
          <a:xfrm>
            <a:off x="2263680" y="1577880"/>
            <a:ext cx="155880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4" name="CustomShape 20"/>
          <p:cNvSpPr/>
          <p:nvPr/>
        </p:nvSpPr>
        <p:spPr>
          <a:xfrm>
            <a:off x="614520" y="2143080"/>
            <a:ext cx="110808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5" name="CustomShape 21"/>
          <p:cNvSpPr/>
          <p:nvPr/>
        </p:nvSpPr>
        <p:spPr>
          <a:xfrm>
            <a:off x="1906560" y="2085840"/>
            <a:ext cx="22212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6" name="CustomShape 22"/>
          <p:cNvSpPr/>
          <p:nvPr/>
        </p:nvSpPr>
        <p:spPr>
          <a:xfrm>
            <a:off x="2394000" y="2014560"/>
            <a:ext cx="150012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7" name="CustomShape 23"/>
          <p:cNvSpPr/>
          <p:nvPr/>
        </p:nvSpPr>
        <p:spPr>
          <a:xfrm>
            <a:off x="534960" y="2714760"/>
            <a:ext cx="48744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8" name="CustomShape 24"/>
          <p:cNvSpPr/>
          <p:nvPr/>
        </p:nvSpPr>
        <p:spPr>
          <a:xfrm>
            <a:off x="1657440" y="2708280"/>
            <a:ext cx="15732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9" name="CustomShape 25"/>
          <p:cNvSpPr/>
          <p:nvPr/>
        </p:nvSpPr>
        <p:spPr>
          <a:xfrm>
            <a:off x="2028960" y="2665440"/>
            <a:ext cx="165240" cy="249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0" name="CustomShape 26"/>
          <p:cNvSpPr/>
          <p:nvPr/>
        </p:nvSpPr>
        <p:spPr>
          <a:xfrm>
            <a:off x="2351160" y="2700360"/>
            <a:ext cx="11448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1" name="CustomShape 27"/>
          <p:cNvSpPr/>
          <p:nvPr/>
        </p:nvSpPr>
        <p:spPr>
          <a:xfrm>
            <a:off x="2828880" y="2649600"/>
            <a:ext cx="307800" cy="144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2" name="CustomShape 28"/>
          <p:cNvSpPr/>
          <p:nvPr/>
        </p:nvSpPr>
        <p:spPr>
          <a:xfrm>
            <a:off x="3357720" y="2629080"/>
            <a:ext cx="34308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3" name="CustomShape 29"/>
          <p:cNvSpPr/>
          <p:nvPr/>
        </p:nvSpPr>
        <p:spPr>
          <a:xfrm>
            <a:off x="3936960" y="2608200"/>
            <a:ext cx="449280" cy="135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4" name="CustomShape 30"/>
          <p:cNvSpPr/>
          <p:nvPr/>
        </p:nvSpPr>
        <p:spPr>
          <a:xfrm>
            <a:off x="1000080" y="3294000"/>
            <a:ext cx="171360" cy="206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5" name="CustomShape 31"/>
          <p:cNvSpPr/>
          <p:nvPr/>
        </p:nvSpPr>
        <p:spPr>
          <a:xfrm>
            <a:off x="1328760" y="3186000"/>
            <a:ext cx="33660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6" name="CustomShape 32"/>
          <p:cNvSpPr/>
          <p:nvPr/>
        </p:nvSpPr>
        <p:spPr>
          <a:xfrm>
            <a:off x="1820880" y="3357720"/>
            <a:ext cx="101520" cy="65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7" name="CustomShape 33"/>
          <p:cNvSpPr/>
          <p:nvPr/>
        </p:nvSpPr>
        <p:spPr>
          <a:xfrm>
            <a:off x="2228760" y="3122640"/>
            <a:ext cx="422280" cy="314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8" name="CustomShape 34"/>
          <p:cNvSpPr/>
          <p:nvPr/>
        </p:nvSpPr>
        <p:spPr>
          <a:xfrm>
            <a:off x="3086280" y="3157560"/>
            <a:ext cx="24300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9" name="CustomShape 35"/>
          <p:cNvSpPr/>
          <p:nvPr/>
        </p:nvSpPr>
        <p:spPr>
          <a:xfrm>
            <a:off x="3543480" y="3086280"/>
            <a:ext cx="450720" cy="250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0" name="CustomShape 36"/>
          <p:cNvSpPr/>
          <p:nvPr/>
        </p:nvSpPr>
        <p:spPr>
          <a:xfrm>
            <a:off x="979560" y="3757680"/>
            <a:ext cx="15732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1" name="CustomShape 37"/>
          <p:cNvSpPr/>
          <p:nvPr/>
        </p:nvSpPr>
        <p:spPr>
          <a:xfrm>
            <a:off x="1285920" y="3643200"/>
            <a:ext cx="46512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2" name="CustomShape 38"/>
          <p:cNvSpPr/>
          <p:nvPr/>
        </p:nvSpPr>
        <p:spPr>
          <a:xfrm>
            <a:off x="1949400" y="3792600"/>
            <a:ext cx="79200" cy="65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3" name="CustomShape 39"/>
          <p:cNvSpPr/>
          <p:nvPr/>
        </p:nvSpPr>
        <p:spPr>
          <a:xfrm>
            <a:off x="2271600" y="3606840"/>
            <a:ext cx="136440" cy="201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4" name="CustomShape 40"/>
          <p:cNvSpPr/>
          <p:nvPr/>
        </p:nvSpPr>
        <p:spPr>
          <a:xfrm>
            <a:off x="2685960" y="3635280"/>
            <a:ext cx="465120" cy="258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5" name="CustomShape 41"/>
          <p:cNvSpPr/>
          <p:nvPr/>
        </p:nvSpPr>
        <p:spPr>
          <a:xfrm>
            <a:off x="3494160" y="3586320"/>
            <a:ext cx="15732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6" name="CustomShape 42"/>
          <p:cNvSpPr/>
          <p:nvPr/>
        </p:nvSpPr>
        <p:spPr>
          <a:xfrm>
            <a:off x="3778200" y="3529080"/>
            <a:ext cx="24444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7" name="CustomShape 43"/>
          <p:cNvSpPr/>
          <p:nvPr/>
        </p:nvSpPr>
        <p:spPr>
          <a:xfrm>
            <a:off x="4172040" y="3649680"/>
            <a:ext cx="93600" cy="65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8" name="CustomShape 44"/>
          <p:cNvSpPr/>
          <p:nvPr/>
        </p:nvSpPr>
        <p:spPr>
          <a:xfrm>
            <a:off x="4437000" y="3471840"/>
            <a:ext cx="20628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9" name="CustomShape 45"/>
          <p:cNvSpPr/>
          <p:nvPr/>
        </p:nvSpPr>
        <p:spPr>
          <a:xfrm>
            <a:off x="900000" y="4272120"/>
            <a:ext cx="13644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0" name="CustomShape 46"/>
          <p:cNvSpPr/>
          <p:nvPr/>
        </p:nvSpPr>
        <p:spPr>
          <a:xfrm>
            <a:off x="1193760" y="4208400"/>
            <a:ext cx="20520" cy="235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1" name="CustomShape 47"/>
          <p:cNvSpPr/>
          <p:nvPr/>
        </p:nvSpPr>
        <p:spPr>
          <a:xfrm>
            <a:off x="1349280" y="4086360"/>
            <a:ext cx="658800" cy="4428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2" name="CustomShape 48"/>
          <p:cNvSpPr/>
          <p:nvPr/>
        </p:nvSpPr>
        <p:spPr>
          <a:xfrm>
            <a:off x="2271600" y="4214880"/>
            <a:ext cx="65160" cy="57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3" name="CustomShape 49"/>
          <p:cNvSpPr/>
          <p:nvPr/>
        </p:nvSpPr>
        <p:spPr>
          <a:xfrm>
            <a:off x="2543040" y="4057560"/>
            <a:ext cx="25704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4" name="CustomShape 50"/>
          <p:cNvSpPr/>
          <p:nvPr/>
        </p:nvSpPr>
        <p:spPr>
          <a:xfrm>
            <a:off x="3129120" y="4079880"/>
            <a:ext cx="479520" cy="320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5" name="CustomShape 51"/>
          <p:cNvSpPr/>
          <p:nvPr/>
        </p:nvSpPr>
        <p:spPr>
          <a:xfrm>
            <a:off x="3929040" y="3894120"/>
            <a:ext cx="85680" cy="6285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6" name="CustomShape 52"/>
          <p:cNvSpPr/>
          <p:nvPr/>
        </p:nvSpPr>
        <p:spPr>
          <a:xfrm>
            <a:off x="4165560" y="4057560"/>
            <a:ext cx="47160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7" name="CustomShape 53"/>
          <p:cNvSpPr/>
          <p:nvPr/>
        </p:nvSpPr>
        <p:spPr>
          <a:xfrm>
            <a:off x="4765680" y="4137120"/>
            <a:ext cx="71280" cy="49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8" name="CustomShape 54"/>
          <p:cNvSpPr/>
          <p:nvPr/>
        </p:nvSpPr>
        <p:spPr>
          <a:xfrm>
            <a:off x="4957920" y="3971880"/>
            <a:ext cx="157320" cy="185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9" name="CustomShape 55"/>
          <p:cNvSpPr/>
          <p:nvPr/>
        </p:nvSpPr>
        <p:spPr>
          <a:xfrm>
            <a:off x="5494320" y="3986280"/>
            <a:ext cx="30636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0" name="CustomShape 56"/>
          <p:cNvSpPr/>
          <p:nvPr/>
        </p:nvSpPr>
        <p:spPr>
          <a:xfrm>
            <a:off x="6280200" y="3878280"/>
            <a:ext cx="67788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1" name="CustomShape 57"/>
          <p:cNvSpPr/>
          <p:nvPr/>
        </p:nvSpPr>
        <p:spPr>
          <a:xfrm>
            <a:off x="7121520" y="3722760"/>
            <a:ext cx="307800" cy="44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2" name="CustomShape 58"/>
          <p:cNvSpPr/>
          <p:nvPr/>
        </p:nvSpPr>
        <p:spPr>
          <a:xfrm>
            <a:off x="3049560" y="4700520"/>
            <a:ext cx="7920" cy="57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3" name="CustomShape 59"/>
          <p:cNvSpPr/>
          <p:nvPr/>
        </p:nvSpPr>
        <p:spPr>
          <a:xfrm>
            <a:off x="3251160" y="4606920"/>
            <a:ext cx="343080" cy="230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4" name="CustomShape 60"/>
          <p:cNvSpPr/>
          <p:nvPr/>
        </p:nvSpPr>
        <p:spPr>
          <a:xfrm>
            <a:off x="3814920" y="4586400"/>
            <a:ext cx="57240" cy="522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5" name="CustomShape 61"/>
          <p:cNvSpPr/>
          <p:nvPr/>
        </p:nvSpPr>
        <p:spPr>
          <a:xfrm>
            <a:off x="4029120" y="4686480"/>
            <a:ext cx="37152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6" name="CustomShape 62"/>
          <p:cNvSpPr/>
          <p:nvPr/>
        </p:nvSpPr>
        <p:spPr>
          <a:xfrm>
            <a:off x="4564080" y="4579920"/>
            <a:ext cx="530280" cy="163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7" name="CustomShape 63"/>
          <p:cNvSpPr/>
          <p:nvPr/>
        </p:nvSpPr>
        <p:spPr>
          <a:xfrm>
            <a:off x="5257800" y="4529160"/>
            <a:ext cx="136440" cy="142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8" name="CustomShape 64"/>
          <p:cNvSpPr/>
          <p:nvPr/>
        </p:nvSpPr>
        <p:spPr>
          <a:xfrm>
            <a:off x="5629320" y="4537080"/>
            <a:ext cx="299880" cy="149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9" name="CustomShape 65"/>
          <p:cNvSpPr/>
          <p:nvPr/>
        </p:nvSpPr>
        <p:spPr>
          <a:xfrm>
            <a:off x="6186600" y="4414680"/>
            <a:ext cx="59364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0" name="CustomShape 66"/>
          <p:cNvSpPr/>
          <p:nvPr/>
        </p:nvSpPr>
        <p:spPr>
          <a:xfrm>
            <a:off x="6929280" y="4272120"/>
            <a:ext cx="379440" cy="379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1" name="CustomShape 67"/>
          <p:cNvSpPr/>
          <p:nvPr/>
        </p:nvSpPr>
        <p:spPr>
          <a:xfrm>
            <a:off x="1471680" y="4735440"/>
            <a:ext cx="236520" cy="130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2" name="CustomShape 68"/>
          <p:cNvSpPr/>
          <p:nvPr/>
        </p:nvSpPr>
        <p:spPr>
          <a:xfrm>
            <a:off x="4043520" y="5372280"/>
            <a:ext cx="40788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3" name="CustomShape 69"/>
          <p:cNvSpPr/>
          <p:nvPr/>
        </p:nvSpPr>
        <p:spPr>
          <a:xfrm>
            <a:off x="4572000" y="5451480"/>
            <a:ext cx="65160" cy="49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4" name="CustomShape 70"/>
          <p:cNvSpPr/>
          <p:nvPr/>
        </p:nvSpPr>
        <p:spPr>
          <a:xfrm>
            <a:off x="4792680" y="5308560"/>
            <a:ext cx="11592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5" name="CustomShape 71"/>
          <p:cNvSpPr/>
          <p:nvPr/>
        </p:nvSpPr>
        <p:spPr>
          <a:xfrm>
            <a:off x="5229360" y="5280120"/>
            <a:ext cx="279360" cy="185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6" name="CustomShape 72"/>
          <p:cNvSpPr/>
          <p:nvPr/>
        </p:nvSpPr>
        <p:spPr>
          <a:xfrm>
            <a:off x="5829480" y="5143680"/>
            <a:ext cx="636480" cy="351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7" name="CustomShape 73"/>
          <p:cNvSpPr/>
          <p:nvPr/>
        </p:nvSpPr>
        <p:spPr>
          <a:xfrm>
            <a:off x="6572160" y="5172120"/>
            <a:ext cx="18576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8" name="CustomShape 74"/>
          <p:cNvSpPr/>
          <p:nvPr/>
        </p:nvSpPr>
        <p:spPr>
          <a:xfrm>
            <a:off x="3129120" y="6286680"/>
            <a:ext cx="14400" cy="42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9" name="CustomShape 75"/>
          <p:cNvSpPr/>
          <p:nvPr/>
        </p:nvSpPr>
        <p:spPr>
          <a:xfrm>
            <a:off x="3257640" y="6229440"/>
            <a:ext cx="9360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0" name="CustomShape 76"/>
          <p:cNvSpPr/>
          <p:nvPr/>
        </p:nvSpPr>
        <p:spPr>
          <a:xfrm>
            <a:off x="3457440" y="6200640"/>
            <a:ext cx="18576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1" name="CustomShape 77"/>
          <p:cNvSpPr/>
          <p:nvPr/>
        </p:nvSpPr>
        <p:spPr>
          <a:xfrm>
            <a:off x="3957480" y="5915160"/>
            <a:ext cx="65160" cy="522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2" name="CustomShape 78"/>
          <p:cNvSpPr/>
          <p:nvPr/>
        </p:nvSpPr>
        <p:spPr>
          <a:xfrm>
            <a:off x="4235400" y="6137280"/>
            <a:ext cx="79200" cy="163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3" name="CustomShape 79"/>
          <p:cNvSpPr/>
          <p:nvPr/>
        </p:nvSpPr>
        <p:spPr>
          <a:xfrm>
            <a:off x="4414680" y="6149880"/>
            <a:ext cx="20016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4" name="CustomShape 80"/>
          <p:cNvSpPr/>
          <p:nvPr/>
        </p:nvSpPr>
        <p:spPr>
          <a:xfrm>
            <a:off x="4749840" y="6215040"/>
            <a:ext cx="44280" cy="57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5" name="CustomShape 81"/>
          <p:cNvSpPr/>
          <p:nvPr/>
        </p:nvSpPr>
        <p:spPr>
          <a:xfrm>
            <a:off x="5014800" y="5929200"/>
            <a:ext cx="17928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6" name="CustomShape 82"/>
          <p:cNvSpPr/>
          <p:nvPr/>
        </p:nvSpPr>
        <p:spPr>
          <a:xfrm>
            <a:off x="5435640" y="6078600"/>
            <a:ext cx="30780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7" name="CustomShape 83"/>
          <p:cNvSpPr/>
          <p:nvPr/>
        </p:nvSpPr>
        <p:spPr>
          <a:xfrm>
            <a:off x="6149880" y="6064200"/>
            <a:ext cx="12240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8" name="CustomShape 84"/>
          <p:cNvSpPr/>
          <p:nvPr/>
        </p:nvSpPr>
        <p:spPr>
          <a:xfrm>
            <a:off x="6378480" y="6000840"/>
            <a:ext cx="351000" cy="314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9" name="CustomShape 85"/>
          <p:cNvSpPr/>
          <p:nvPr/>
        </p:nvSpPr>
        <p:spPr>
          <a:xfrm>
            <a:off x="6908760" y="5786280"/>
            <a:ext cx="328680" cy="465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40" name="CustomShape 86"/>
          <p:cNvSpPr/>
          <p:nvPr/>
        </p:nvSpPr>
        <p:spPr>
          <a:xfrm>
            <a:off x="5365800" y="6458040"/>
            <a:ext cx="37152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41" name="CustomShape 87"/>
          <p:cNvSpPr/>
          <p:nvPr/>
        </p:nvSpPr>
        <p:spPr>
          <a:xfrm>
            <a:off x="5886360" y="6564240"/>
            <a:ext cx="71280" cy="44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42" name="CustomShape 88"/>
          <p:cNvSpPr/>
          <p:nvPr/>
        </p:nvSpPr>
        <p:spPr>
          <a:xfrm>
            <a:off x="6072120" y="6408720"/>
            <a:ext cx="471600" cy="263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43" name="CustomShape 89"/>
          <p:cNvSpPr/>
          <p:nvPr/>
        </p:nvSpPr>
        <p:spPr>
          <a:xfrm>
            <a:off x="293760" y="1449360"/>
            <a:ext cx="235080" cy="201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44" name="CustomShape 90"/>
          <p:cNvSpPr/>
          <p:nvPr/>
        </p:nvSpPr>
        <p:spPr>
          <a:xfrm>
            <a:off x="1300320" y="6286680"/>
            <a:ext cx="40788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45" name="CustomShape 91"/>
          <p:cNvSpPr/>
          <p:nvPr/>
        </p:nvSpPr>
        <p:spPr>
          <a:xfrm>
            <a:off x="1720800" y="2536920"/>
            <a:ext cx="122400" cy="77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46" name="CustomShape 92"/>
          <p:cNvSpPr/>
          <p:nvPr/>
        </p:nvSpPr>
        <p:spPr>
          <a:xfrm>
            <a:off x="7478640" y="4292640"/>
            <a:ext cx="293760" cy="1001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47" name="CustomShape 93"/>
          <p:cNvSpPr/>
          <p:nvPr/>
        </p:nvSpPr>
        <p:spPr>
          <a:xfrm>
            <a:off x="5429160" y="4265640"/>
            <a:ext cx="299880" cy="114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CustomShape 1"/>
          <p:cNvSpPr/>
          <p:nvPr/>
        </p:nvSpPr>
        <p:spPr>
          <a:xfrm>
            <a:off x="700200" y="322200"/>
            <a:ext cx="2565360" cy="38718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49" name="CustomShape 2"/>
          <p:cNvSpPr/>
          <p:nvPr/>
        </p:nvSpPr>
        <p:spPr>
          <a:xfrm>
            <a:off x="971640" y="434880"/>
            <a:ext cx="365040" cy="4158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0" name="CustomShape 3"/>
          <p:cNvSpPr/>
          <p:nvPr/>
        </p:nvSpPr>
        <p:spPr>
          <a:xfrm>
            <a:off x="928800" y="1120680"/>
            <a:ext cx="250920" cy="293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1" name="CustomShape 4"/>
          <p:cNvSpPr/>
          <p:nvPr/>
        </p:nvSpPr>
        <p:spPr>
          <a:xfrm>
            <a:off x="906480" y="1800360"/>
            <a:ext cx="250920" cy="385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2" name="CustomShape 5"/>
          <p:cNvSpPr/>
          <p:nvPr/>
        </p:nvSpPr>
        <p:spPr>
          <a:xfrm>
            <a:off x="671400" y="2914560"/>
            <a:ext cx="808200" cy="357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3" name="CustomShape 6"/>
          <p:cNvSpPr/>
          <p:nvPr/>
        </p:nvSpPr>
        <p:spPr>
          <a:xfrm>
            <a:off x="1592280" y="3036960"/>
            <a:ext cx="15840" cy="100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4" name="CustomShape 7"/>
          <p:cNvSpPr/>
          <p:nvPr/>
        </p:nvSpPr>
        <p:spPr>
          <a:xfrm>
            <a:off x="2165400" y="2778120"/>
            <a:ext cx="557280" cy="301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5" name="CustomShape 8"/>
          <p:cNvSpPr/>
          <p:nvPr/>
        </p:nvSpPr>
        <p:spPr>
          <a:xfrm>
            <a:off x="2871720" y="2914560"/>
            <a:ext cx="79200" cy="50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6" name="CustomShape 9"/>
          <p:cNvSpPr/>
          <p:nvPr/>
        </p:nvSpPr>
        <p:spPr>
          <a:xfrm>
            <a:off x="3192480" y="2614680"/>
            <a:ext cx="901800" cy="365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7" name="CustomShape 10"/>
          <p:cNvSpPr/>
          <p:nvPr/>
        </p:nvSpPr>
        <p:spPr>
          <a:xfrm>
            <a:off x="4321080" y="2657520"/>
            <a:ext cx="17928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8" name="CustomShape 11"/>
          <p:cNvSpPr/>
          <p:nvPr/>
        </p:nvSpPr>
        <p:spPr>
          <a:xfrm>
            <a:off x="4637160" y="2871720"/>
            <a:ext cx="14400" cy="122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9" name="CustomShape 12"/>
          <p:cNvSpPr/>
          <p:nvPr/>
        </p:nvSpPr>
        <p:spPr>
          <a:xfrm>
            <a:off x="5180040" y="2735280"/>
            <a:ext cx="42840" cy="7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0" name="CustomShape 13"/>
          <p:cNvSpPr/>
          <p:nvPr/>
        </p:nvSpPr>
        <p:spPr>
          <a:xfrm>
            <a:off x="5335560" y="2506680"/>
            <a:ext cx="465120" cy="407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1" name="CustomShape 14"/>
          <p:cNvSpPr/>
          <p:nvPr/>
        </p:nvSpPr>
        <p:spPr>
          <a:xfrm>
            <a:off x="5935680" y="2720880"/>
            <a:ext cx="73080" cy="44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2" name="CustomShape 15"/>
          <p:cNvSpPr/>
          <p:nvPr/>
        </p:nvSpPr>
        <p:spPr>
          <a:xfrm>
            <a:off x="6149880" y="2543040"/>
            <a:ext cx="23652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3" name="CustomShape 16"/>
          <p:cNvSpPr/>
          <p:nvPr/>
        </p:nvSpPr>
        <p:spPr>
          <a:xfrm>
            <a:off x="8109000" y="2793960"/>
            <a:ext cx="63360" cy="299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4" name="CustomShape 17"/>
          <p:cNvSpPr/>
          <p:nvPr/>
        </p:nvSpPr>
        <p:spPr>
          <a:xfrm>
            <a:off x="900000" y="3722760"/>
            <a:ext cx="171360" cy="177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5" name="CustomShape 18"/>
          <p:cNvSpPr/>
          <p:nvPr/>
        </p:nvSpPr>
        <p:spPr>
          <a:xfrm>
            <a:off x="1257480" y="3808440"/>
            <a:ext cx="100080" cy="57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6" name="CustomShape 19"/>
          <p:cNvSpPr/>
          <p:nvPr/>
        </p:nvSpPr>
        <p:spPr>
          <a:xfrm>
            <a:off x="1863720" y="3479760"/>
            <a:ext cx="44280" cy="4428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7" name="CustomShape 20"/>
          <p:cNvSpPr/>
          <p:nvPr/>
        </p:nvSpPr>
        <p:spPr>
          <a:xfrm>
            <a:off x="2128680" y="3579840"/>
            <a:ext cx="822240" cy="37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8" name="CustomShape 21"/>
          <p:cNvSpPr/>
          <p:nvPr/>
        </p:nvSpPr>
        <p:spPr>
          <a:xfrm>
            <a:off x="3143160" y="3286080"/>
            <a:ext cx="1550880" cy="5508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9" name="CustomShape 22"/>
          <p:cNvSpPr/>
          <p:nvPr/>
        </p:nvSpPr>
        <p:spPr>
          <a:xfrm>
            <a:off x="4915080" y="3506760"/>
            <a:ext cx="42876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0" name="CustomShape 23"/>
          <p:cNvSpPr/>
          <p:nvPr/>
        </p:nvSpPr>
        <p:spPr>
          <a:xfrm>
            <a:off x="5643720" y="3043080"/>
            <a:ext cx="928800" cy="743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1" name="CustomShape 24"/>
          <p:cNvSpPr/>
          <p:nvPr/>
        </p:nvSpPr>
        <p:spPr>
          <a:xfrm>
            <a:off x="6757920" y="2936880"/>
            <a:ext cx="1428840" cy="735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2" name="CustomShape 25"/>
          <p:cNvSpPr/>
          <p:nvPr/>
        </p:nvSpPr>
        <p:spPr>
          <a:xfrm>
            <a:off x="3186000" y="3571920"/>
            <a:ext cx="1222200" cy="800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3" name="CustomShape 26"/>
          <p:cNvSpPr/>
          <p:nvPr/>
        </p:nvSpPr>
        <p:spPr>
          <a:xfrm>
            <a:off x="7978680" y="3649680"/>
            <a:ext cx="130320" cy="250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4" name="CustomShape 27"/>
          <p:cNvSpPr/>
          <p:nvPr/>
        </p:nvSpPr>
        <p:spPr>
          <a:xfrm>
            <a:off x="5935680" y="3708360"/>
            <a:ext cx="1036800" cy="306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5" name="CustomShape 28"/>
          <p:cNvSpPr/>
          <p:nvPr/>
        </p:nvSpPr>
        <p:spPr>
          <a:xfrm>
            <a:off x="2035080" y="4308480"/>
            <a:ext cx="239400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6" name="CustomShape 29"/>
          <p:cNvSpPr/>
          <p:nvPr/>
        </p:nvSpPr>
        <p:spPr>
          <a:xfrm>
            <a:off x="5823000" y="4100400"/>
            <a:ext cx="2077920" cy="814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7" name="CustomShape 30"/>
          <p:cNvSpPr/>
          <p:nvPr/>
        </p:nvSpPr>
        <p:spPr>
          <a:xfrm>
            <a:off x="2536920" y="4815000"/>
            <a:ext cx="17784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8" name="CustomShape 31"/>
          <p:cNvSpPr/>
          <p:nvPr/>
        </p:nvSpPr>
        <p:spPr>
          <a:xfrm>
            <a:off x="820800" y="5551560"/>
            <a:ext cx="40176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9" name="CustomShape 32"/>
          <p:cNvSpPr/>
          <p:nvPr/>
        </p:nvSpPr>
        <p:spPr>
          <a:xfrm>
            <a:off x="1349280" y="5637240"/>
            <a:ext cx="50760" cy="49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80" name="CustomShape 33"/>
          <p:cNvSpPr/>
          <p:nvPr/>
        </p:nvSpPr>
        <p:spPr>
          <a:xfrm>
            <a:off x="1542960" y="5429160"/>
            <a:ext cx="16524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CustomShape 1"/>
          <p:cNvSpPr/>
          <p:nvPr/>
        </p:nvSpPr>
        <p:spPr>
          <a:xfrm>
            <a:off x="685800" y="522360"/>
            <a:ext cx="35712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82" name="CustomShape 2"/>
          <p:cNvSpPr/>
          <p:nvPr/>
        </p:nvSpPr>
        <p:spPr>
          <a:xfrm>
            <a:off x="1428840" y="542880"/>
            <a:ext cx="10008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83" name="CustomShape 3"/>
          <p:cNvSpPr/>
          <p:nvPr/>
        </p:nvSpPr>
        <p:spPr>
          <a:xfrm>
            <a:off x="1643040" y="514440"/>
            <a:ext cx="243000" cy="185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84" name="CustomShape 4"/>
          <p:cNvSpPr/>
          <p:nvPr/>
        </p:nvSpPr>
        <p:spPr>
          <a:xfrm>
            <a:off x="2000160" y="608040"/>
            <a:ext cx="85680" cy="49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85" name="CustomShape 5"/>
          <p:cNvSpPr/>
          <p:nvPr/>
        </p:nvSpPr>
        <p:spPr>
          <a:xfrm>
            <a:off x="2228760" y="399960"/>
            <a:ext cx="18576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86" name="CustomShape 6"/>
          <p:cNvSpPr/>
          <p:nvPr/>
        </p:nvSpPr>
        <p:spPr>
          <a:xfrm>
            <a:off x="1285920" y="1120680"/>
            <a:ext cx="79200" cy="10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87" name="CustomShape 7"/>
          <p:cNvSpPr/>
          <p:nvPr/>
        </p:nvSpPr>
        <p:spPr>
          <a:xfrm>
            <a:off x="1592280" y="1028880"/>
            <a:ext cx="55872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88" name="CustomShape 8"/>
          <p:cNvSpPr/>
          <p:nvPr/>
        </p:nvSpPr>
        <p:spPr>
          <a:xfrm>
            <a:off x="2371680" y="1028880"/>
            <a:ext cx="11448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89" name="CustomShape 9"/>
          <p:cNvSpPr/>
          <p:nvPr/>
        </p:nvSpPr>
        <p:spPr>
          <a:xfrm>
            <a:off x="1214280" y="1549440"/>
            <a:ext cx="157320" cy="173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0" name="CustomShape 10"/>
          <p:cNvSpPr/>
          <p:nvPr/>
        </p:nvSpPr>
        <p:spPr>
          <a:xfrm>
            <a:off x="1600200" y="1479600"/>
            <a:ext cx="62244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1" name="CustomShape 11"/>
          <p:cNvSpPr/>
          <p:nvPr/>
        </p:nvSpPr>
        <p:spPr>
          <a:xfrm>
            <a:off x="2386080" y="1479600"/>
            <a:ext cx="122400" cy="114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2" name="CustomShape 12"/>
          <p:cNvSpPr/>
          <p:nvPr/>
        </p:nvSpPr>
        <p:spPr>
          <a:xfrm>
            <a:off x="1143000" y="1992240"/>
            <a:ext cx="14292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3" name="CustomShape 13"/>
          <p:cNvSpPr/>
          <p:nvPr/>
        </p:nvSpPr>
        <p:spPr>
          <a:xfrm>
            <a:off x="1565280" y="1971720"/>
            <a:ext cx="228600" cy="142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4" name="CustomShape 14"/>
          <p:cNvSpPr/>
          <p:nvPr/>
        </p:nvSpPr>
        <p:spPr>
          <a:xfrm>
            <a:off x="2022480" y="1949400"/>
            <a:ext cx="371520" cy="144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5" name="CustomShape 15"/>
          <p:cNvSpPr/>
          <p:nvPr/>
        </p:nvSpPr>
        <p:spPr>
          <a:xfrm>
            <a:off x="2671920" y="1928880"/>
            <a:ext cx="35712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6" name="CustomShape 16"/>
          <p:cNvSpPr/>
          <p:nvPr/>
        </p:nvSpPr>
        <p:spPr>
          <a:xfrm>
            <a:off x="3278160" y="1886040"/>
            <a:ext cx="23004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7" name="CustomShape 17"/>
          <p:cNvSpPr/>
          <p:nvPr/>
        </p:nvSpPr>
        <p:spPr>
          <a:xfrm>
            <a:off x="3728880" y="1806480"/>
            <a:ext cx="679320" cy="301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8" name="CustomShape 18"/>
          <p:cNvSpPr/>
          <p:nvPr/>
        </p:nvSpPr>
        <p:spPr>
          <a:xfrm>
            <a:off x="4686480" y="1914480"/>
            <a:ext cx="214200" cy="114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9" name="CustomShape 19"/>
          <p:cNvSpPr/>
          <p:nvPr/>
        </p:nvSpPr>
        <p:spPr>
          <a:xfrm>
            <a:off x="720720" y="2635200"/>
            <a:ext cx="50148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0" name="CustomShape 20"/>
          <p:cNvSpPr/>
          <p:nvPr/>
        </p:nvSpPr>
        <p:spPr>
          <a:xfrm>
            <a:off x="1414440" y="2714760"/>
            <a:ext cx="79200" cy="42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1" name="CustomShape 21"/>
          <p:cNvSpPr/>
          <p:nvPr/>
        </p:nvSpPr>
        <p:spPr>
          <a:xfrm>
            <a:off x="1757520" y="2600280"/>
            <a:ext cx="550800" cy="27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2" name="CustomShape 22"/>
          <p:cNvSpPr/>
          <p:nvPr/>
        </p:nvSpPr>
        <p:spPr>
          <a:xfrm>
            <a:off x="2486160" y="2543040"/>
            <a:ext cx="42228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3" name="CustomShape 23"/>
          <p:cNvSpPr/>
          <p:nvPr/>
        </p:nvSpPr>
        <p:spPr>
          <a:xfrm>
            <a:off x="3294000" y="2486160"/>
            <a:ext cx="17136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4" name="CustomShape 24"/>
          <p:cNvSpPr/>
          <p:nvPr/>
        </p:nvSpPr>
        <p:spPr>
          <a:xfrm>
            <a:off x="3735360" y="2479680"/>
            <a:ext cx="15084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5" name="CustomShape 25"/>
          <p:cNvSpPr/>
          <p:nvPr/>
        </p:nvSpPr>
        <p:spPr>
          <a:xfrm>
            <a:off x="4129200" y="2400480"/>
            <a:ext cx="27936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6" name="CustomShape 26"/>
          <p:cNvSpPr/>
          <p:nvPr/>
        </p:nvSpPr>
        <p:spPr>
          <a:xfrm>
            <a:off x="4757760" y="2328840"/>
            <a:ext cx="24300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7" name="CustomShape 27"/>
          <p:cNvSpPr/>
          <p:nvPr/>
        </p:nvSpPr>
        <p:spPr>
          <a:xfrm>
            <a:off x="5186520" y="2251080"/>
            <a:ext cx="479520" cy="32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8" name="CustomShape 28"/>
          <p:cNvSpPr/>
          <p:nvPr/>
        </p:nvSpPr>
        <p:spPr>
          <a:xfrm>
            <a:off x="5865840" y="2308320"/>
            <a:ext cx="91440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9" name="CustomShape 29"/>
          <p:cNvSpPr/>
          <p:nvPr/>
        </p:nvSpPr>
        <p:spPr>
          <a:xfrm>
            <a:off x="6951600" y="2151000"/>
            <a:ext cx="136368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0" name="CustomShape 30"/>
          <p:cNvSpPr/>
          <p:nvPr/>
        </p:nvSpPr>
        <p:spPr>
          <a:xfrm>
            <a:off x="8486640" y="2257560"/>
            <a:ext cx="93600" cy="85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1" name="CustomShape 31"/>
          <p:cNvSpPr/>
          <p:nvPr/>
        </p:nvSpPr>
        <p:spPr>
          <a:xfrm>
            <a:off x="507960" y="3135240"/>
            <a:ext cx="663480" cy="673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2" name="CustomShape 32"/>
          <p:cNvSpPr/>
          <p:nvPr/>
        </p:nvSpPr>
        <p:spPr>
          <a:xfrm>
            <a:off x="1771560" y="3363840"/>
            <a:ext cx="236520" cy="287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3" name="CustomShape 33"/>
          <p:cNvSpPr/>
          <p:nvPr/>
        </p:nvSpPr>
        <p:spPr>
          <a:xfrm>
            <a:off x="2343240" y="3500280"/>
            <a:ext cx="57240" cy="57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4" name="CustomShape 34"/>
          <p:cNvSpPr/>
          <p:nvPr/>
        </p:nvSpPr>
        <p:spPr>
          <a:xfrm>
            <a:off x="2808360" y="3149640"/>
            <a:ext cx="1514520" cy="4586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5" name="CustomShape 35"/>
          <p:cNvSpPr/>
          <p:nvPr/>
        </p:nvSpPr>
        <p:spPr>
          <a:xfrm>
            <a:off x="1600200" y="3914640"/>
            <a:ext cx="37152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6" name="CustomShape 36"/>
          <p:cNvSpPr/>
          <p:nvPr/>
        </p:nvSpPr>
        <p:spPr>
          <a:xfrm>
            <a:off x="2351160" y="4037040"/>
            <a:ext cx="42840" cy="57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7" name="CustomShape 37"/>
          <p:cNvSpPr/>
          <p:nvPr/>
        </p:nvSpPr>
        <p:spPr>
          <a:xfrm>
            <a:off x="2786040" y="3792600"/>
            <a:ext cx="314280" cy="407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8" name="CustomShape 38"/>
          <p:cNvSpPr/>
          <p:nvPr/>
        </p:nvSpPr>
        <p:spPr>
          <a:xfrm>
            <a:off x="3265560" y="3929040"/>
            <a:ext cx="77760" cy="93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9" name="CustomShape 39"/>
          <p:cNvSpPr/>
          <p:nvPr/>
        </p:nvSpPr>
        <p:spPr>
          <a:xfrm>
            <a:off x="3506760" y="3936960"/>
            <a:ext cx="93600" cy="100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0" name="CustomShape 40"/>
          <p:cNvSpPr/>
          <p:nvPr/>
        </p:nvSpPr>
        <p:spPr>
          <a:xfrm>
            <a:off x="3778200" y="3708360"/>
            <a:ext cx="430200" cy="4856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1" name="CustomShape 41"/>
          <p:cNvSpPr/>
          <p:nvPr/>
        </p:nvSpPr>
        <p:spPr>
          <a:xfrm>
            <a:off x="642960" y="4606920"/>
            <a:ext cx="1494000" cy="5936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2" name="CustomShape 42"/>
          <p:cNvSpPr/>
          <p:nvPr/>
        </p:nvSpPr>
        <p:spPr>
          <a:xfrm>
            <a:off x="2443320" y="4686480"/>
            <a:ext cx="985680" cy="293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3" name="CustomShape 43"/>
          <p:cNvSpPr/>
          <p:nvPr/>
        </p:nvSpPr>
        <p:spPr>
          <a:xfrm>
            <a:off x="3828960" y="4686480"/>
            <a:ext cx="29376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4" name="CustomShape 44"/>
          <p:cNvSpPr/>
          <p:nvPr/>
        </p:nvSpPr>
        <p:spPr>
          <a:xfrm>
            <a:off x="4471920" y="4521240"/>
            <a:ext cx="1071720" cy="365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5" name="CustomShape 45"/>
          <p:cNvSpPr/>
          <p:nvPr/>
        </p:nvSpPr>
        <p:spPr>
          <a:xfrm>
            <a:off x="5829480" y="4478400"/>
            <a:ext cx="78588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6" name="CustomShape 46"/>
          <p:cNvSpPr/>
          <p:nvPr/>
        </p:nvSpPr>
        <p:spPr>
          <a:xfrm>
            <a:off x="485640" y="5551560"/>
            <a:ext cx="422280" cy="235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7" name="CustomShape 47"/>
          <p:cNvSpPr/>
          <p:nvPr/>
        </p:nvSpPr>
        <p:spPr>
          <a:xfrm>
            <a:off x="1486080" y="5521320"/>
            <a:ext cx="257040" cy="230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8" name="CustomShape 48"/>
          <p:cNvSpPr/>
          <p:nvPr/>
        </p:nvSpPr>
        <p:spPr>
          <a:xfrm>
            <a:off x="2022480" y="5537160"/>
            <a:ext cx="735120" cy="206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9" name="CustomShape 49"/>
          <p:cNvSpPr/>
          <p:nvPr/>
        </p:nvSpPr>
        <p:spPr>
          <a:xfrm>
            <a:off x="2994120" y="5521320"/>
            <a:ext cx="291960" cy="144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0" name="CustomShape 50"/>
          <p:cNvSpPr/>
          <p:nvPr/>
        </p:nvSpPr>
        <p:spPr>
          <a:xfrm>
            <a:off x="3494160" y="5421240"/>
            <a:ext cx="1014480" cy="250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1" name="CustomShape 51"/>
          <p:cNvSpPr/>
          <p:nvPr/>
        </p:nvSpPr>
        <p:spPr>
          <a:xfrm>
            <a:off x="1114560" y="6029280"/>
            <a:ext cx="357120" cy="4428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2" name="CustomShape 52"/>
          <p:cNvSpPr/>
          <p:nvPr/>
        </p:nvSpPr>
        <p:spPr>
          <a:xfrm>
            <a:off x="1643040" y="6086520"/>
            <a:ext cx="93672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3" name="CustomShape 53"/>
          <p:cNvSpPr/>
          <p:nvPr/>
        </p:nvSpPr>
        <p:spPr>
          <a:xfrm>
            <a:off x="2828880" y="6072120"/>
            <a:ext cx="165240" cy="114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4" name="CustomShape 54"/>
          <p:cNvSpPr/>
          <p:nvPr/>
        </p:nvSpPr>
        <p:spPr>
          <a:xfrm>
            <a:off x="3429000" y="5986440"/>
            <a:ext cx="50004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5" name="CustomShape 55"/>
          <p:cNvSpPr/>
          <p:nvPr/>
        </p:nvSpPr>
        <p:spPr>
          <a:xfrm>
            <a:off x="4292640" y="5886360"/>
            <a:ext cx="444600" cy="351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6" name="CustomShape 56"/>
          <p:cNvSpPr/>
          <p:nvPr/>
        </p:nvSpPr>
        <p:spPr>
          <a:xfrm>
            <a:off x="5021280" y="5843520"/>
            <a:ext cx="1658880" cy="27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7" name="CustomShape 57"/>
          <p:cNvSpPr/>
          <p:nvPr/>
        </p:nvSpPr>
        <p:spPr>
          <a:xfrm>
            <a:off x="6929280" y="5878440"/>
            <a:ext cx="10800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8" name="CustomShape 58"/>
          <p:cNvSpPr/>
          <p:nvPr/>
        </p:nvSpPr>
        <p:spPr>
          <a:xfrm>
            <a:off x="7286760" y="5815080"/>
            <a:ext cx="20808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9" name="CustomShape 59"/>
          <p:cNvSpPr/>
          <p:nvPr/>
        </p:nvSpPr>
        <p:spPr>
          <a:xfrm>
            <a:off x="7664400" y="5792760"/>
            <a:ext cx="27288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CustomShape 1"/>
          <p:cNvSpPr/>
          <p:nvPr/>
        </p:nvSpPr>
        <p:spPr>
          <a:xfrm>
            <a:off x="542880" y="257040"/>
            <a:ext cx="757080" cy="42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41" name="CustomShape 2"/>
          <p:cNvSpPr/>
          <p:nvPr/>
        </p:nvSpPr>
        <p:spPr>
          <a:xfrm>
            <a:off x="1486080" y="343080"/>
            <a:ext cx="15084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42" name="CustomShape 3"/>
          <p:cNvSpPr/>
          <p:nvPr/>
        </p:nvSpPr>
        <p:spPr>
          <a:xfrm>
            <a:off x="1900080" y="236520"/>
            <a:ext cx="19368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43" name="CustomShape 4"/>
          <p:cNvSpPr/>
          <p:nvPr/>
        </p:nvSpPr>
        <p:spPr>
          <a:xfrm>
            <a:off x="2379600" y="263520"/>
            <a:ext cx="67788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44" name="CustomShape 5"/>
          <p:cNvSpPr/>
          <p:nvPr/>
        </p:nvSpPr>
        <p:spPr>
          <a:xfrm>
            <a:off x="3271680" y="206280"/>
            <a:ext cx="608040" cy="316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45" name="CustomShape 6"/>
          <p:cNvSpPr/>
          <p:nvPr/>
        </p:nvSpPr>
        <p:spPr>
          <a:xfrm>
            <a:off x="4092480" y="220680"/>
            <a:ext cx="16524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46" name="CustomShape 7"/>
          <p:cNvSpPr/>
          <p:nvPr/>
        </p:nvSpPr>
        <p:spPr>
          <a:xfrm>
            <a:off x="4464000" y="228600"/>
            <a:ext cx="14436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47" name="CustomShape 8"/>
          <p:cNvSpPr/>
          <p:nvPr/>
        </p:nvSpPr>
        <p:spPr>
          <a:xfrm>
            <a:off x="4835520" y="177840"/>
            <a:ext cx="81612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48" name="CustomShape 9"/>
          <p:cNvSpPr/>
          <p:nvPr/>
        </p:nvSpPr>
        <p:spPr>
          <a:xfrm>
            <a:off x="5829480" y="157320"/>
            <a:ext cx="38592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49" name="CustomShape 10"/>
          <p:cNvSpPr/>
          <p:nvPr/>
        </p:nvSpPr>
        <p:spPr>
          <a:xfrm>
            <a:off x="465120" y="820800"/>
            <a:ext cx="600120" cy="573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50" name="CustomShape 11"/>
          <p:cNvSpPr/>
          <p:nvPr/>
        </p:nvSpPr>
        <p:spPr>
          <a:xfrm>
            <a:off x="1271520" y="885960"/>
            <a:ext cx="314280" cy="250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51" name="CustomShape 12"/>
          <p:cNvSpPr/>
          <p:nvPr/>
        </p:nvSpPr>
        <p:spPr>
          <a:xfrm>
            <a:off x="1828800" y="922320"/>
            <a:ext cx="26496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52" name="CustomShape 13"/>
          <p:cNvSpPr/>
          <p:nvPr/>
        </p:nvSpPr>
        <p:spPr>
          <a:xfrm>
            <a:off x="2293920" y="814320"/>
            <a:ext cx="17136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53" name="CustomShape 14"/>
          <p:cNvSpPr/>
          <p:nvPr/>
        </p:nvSpPr>
        <p:spPr>
          <a:xfrm>
            <a:off x="2886120" y="820800"/>
            <a:ext cx="11448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54" name="CustomShape 15"/>
          <p:cNvSpPr/>
          <p:nvPr/>
        </p:nvSpPr>
        <p:spPr>
          <a:xfrm>
            <a:off x="3200400" y="785880"/>
            <a:ext cx="493560" cy="27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55" name="CustomShape 16"/>
          <p:cNvSpPr/>
          <p:nvPr/>
        </p:nvSpPr>
        <p:spPr>
          <a:xfrm>
            <a:off x="3828960" y="565200"/>
            <a:ext cx="250920" cy="606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56" name="CustomShape 17"/>
          <p:cNvSpPr/>
          <p:nvPr/>
        </p:nvSpPr>
        <p:spPr>
          <a:xfrm>
            <a:off x="4378320" y="743040"/>
            <a:ext cx="43668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57" name="CustomShape 18"/>
          <p:cNvSpPr/>
          <p:nvPr/>
        </p:nvSpPr>
        <p:spPr>
          <a:xfrm>
            <a:off x="5037120" y="714240"/>
            <a:ext cx="61452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58" name="CustomShape 19"/>
          <p:cNvSpPr/>
          <p:nvPr/>
        </p:nvSpPr>
        <p:spPr>
          <a:xfrm>
            <a:off x="5829480" y="614520"/>
            <a:ext cx="193680" cy="250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736560" y="392040"/>
            <a:ext cx="257040" cy="27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" name="CustomShape 2"/>
          <p:cNvSpPr/>
          <p:nvPr/>
        </p:nvSpPr>
        <p:spPr>
          <a:xfrm>
            <a:off x="1400040" y="349200"/>
            <a:ext cx="1222200" cy="336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" name="CustomShape 3"/>
          <p:cNvSpPr/>
          <p:nvPr/>
        </p:nvSpPr>
        <p:spPr>
          <a:xfrm>
            <a:off x="2836800" y="343080"/>
            <a:ext cx="320760" cy="185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" name="CustomShape 4"/>
          <p:cNvSpPr/>
          <p:nvPr/>
        </p:nvSpPr>
        <p:spPr>
          <a:xfrm>
            <a:off x="3494160" y="293760"/>
            <a:ext cx="70632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" name="CustomShape 5"/>
          <p:cNvSpPr/>
          <p:nvPr/>
        </p:nvSpPr>
        <p:spPr>
          <a:xfrm>
            <a:off x="4471920" y="385920"/>
            <a:ext cx="77148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" name="CustomShape 6"/>
          <p:cNvSpPr/>
          <p:nvPr/>
        </p:nvSpPr>
        <p:spPr>
          <a:xfrm>
            <a:off x="1306440" y="814320"/>
            <a:ext cx="322200" cy="293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" name="CustomShape 7"/>
          <p:cNvSpPr/>
          <p:nvPr/>
        </p:nvSpPr>
        <p:spPr>
          <a:xfrm>
            <a:off x="1751040" y="828720"/>
            <a:ext cx="20628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" name="CustomShape 8"/>
          <p:cNvSpPr/>
          <p:nvPr/>
        </p:nvSpPr>
        <p:spPr>
          <a:xfrm>
            <a:off x="2049480" y="1022400"/>
            <a:ext cx="22320" cy="92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" name="CustomShape 9"/>
          <p:cNvSpPr/>
          <p:nvPr/>
        </p:nvSpPr>
        <p:spPr>
          <a:xfrm>
            <a:off x="2243160" y="800280"/>
            <a:ext cx="257040" cy="314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3" name="CustomShape 10"/>
          <p:cNvSpPr/>
          <p:nvPr/>
        </p:nvSpPr>
        <p:spPr>
          <a:xfrm>
            <a:off x="2608200" y="985680"/>
            <a:ext cx="100080" cy="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" name="CustomShape 11"/>
          <p:cNvSpPr/>
          <p:nvPr/>
        </p:nvSpPr>
        <p:spPr>
          <a:xfrm>
            <a:off x="2828880" y="971640"/>
            <a:ext cx="1440" cy="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" name="CustomShape 12"/>
          <p:cNvSpPr/>
          <p:nvPr/>
        </p:nvSpPr>
        <p:spPr>
          <a:xfrm>
            <a:off x="2914560" y="971640"/>
            <a:ext cx="28440" cy="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" name="CustomShape 13"/>
          <p:cNvSpPr/>
          <p:nvPr/>
        </p:nvSpPr>
        <p:spPr>
          <a:xfrm>
            <a:off x="1243080" y="1343160"/>
            <a:ext cx="371520" cy="379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" name="CustomShape 14"/>
          <p:cNvSpPr/>
          <p:nvPr/>
        </p:nvSpPr>
        <p:spPr>
          <a:xfrm>
            <a:off x="1771560" y="1379520"/>
            <a:ext cx="7920" cy="263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" name="CustomShape 15"/>
          <p:cNvSpPr/>
          <p:nvPr/>
        </p:nvSpPr>
        <p:spPr>
          <a:xfrm>
            <a:off x="1949400" y="1514520"/>
            <a:ext cx="58680" cy="10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9" name="CustomShape 16"/>
          <p:cNvSpPr/>
          <p:nvPr/>
        </p:nvSpPr>
        <p:spPr>
          <a:xfrm>
            <a:off x="2143080" y="1506600"/>
            <a:ext cx="7920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" name="CustomShape 17"/>
          <p:cNvSpPr/>
          <p:nvPr/>
        </p:nvSpPr>
        <p:spPr>
          <a:xfrm>
            <a:off x="2436840" y="1357200"/>
            <a:ext cx="343080" cy="32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" name="CustomShape 18"/>
          <p:cNvSpPr/>
          <p:nvPr/>
        </p:nvSpPr>
        <p:spPr>
          <a:xfrm>
            <a:off x="663480" y="2085840"/>
            <a:ext cx="501480" cy="32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" name="CustomShape 19"/>
          <p:cNvSpPr/>
          <p:nvPr/>
        </p:nvSpPr>
        <p:spPr>
          <a:xfrm>
            <a:off x="1557360" y="2065320"/>
            <a:ext cx="25704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" name="CustomShape 20"/>
          <p:cNvSpPr/>
          <p:nvPr/>
        </p:nvSpPr>
        <p:spPr>
          <a:xfrm>
            <a:off x="2079720" y="2000160"/>
            <a:ext cx="97776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" name="CustomShape 21"/>
          <p:cNvSpPr/>
          <p:nvPr/>
        </p:nvSpPr>
        <p:spPr>
          <a:xfrm>
            <a:off x="3335400" y="2065320"/>
            <a:ext cx="193680" cy="163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5" name="CustomShape 22"/>
          <p:cNvSpPr/>
          <p:nvPr/>
        </p:nvSpPr>
        <p:spPr>
          <a:xfrm>
            <a:off x="3786120" y="2049480"/>
            <a:ext cx="27936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6" name="CustomShape 23"/>
          <p:cNvSpPr/>
          <p:nvPr/>
        </p:nvSpPr>
        <p:spPr>
          <a:xfrm>
            <a:off x="4471920" y="1986120"/>
            <a:ext cx="65736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7" name="CustomShape 24"/>
          <p:cNvSpPr/>
          <p:nvPr/>
        </p:nvSpPr>
        <p:spPr>
          <a:xfrm>
            <a:off x="5315040" y="1971720"/>
            <a:ext cx="50796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8" name="CustomShape 25"/>
          <p:cNvSpPr/>
          <p:nvPr/>
        </p:nvSpPr>
        <p:spPr>
          <a:xfrm>
            <a:off x="6029280" y="1963800"/>
            <a:ext cx="471600" cy="287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9" name="CustomShape 26"/>
          <p:cNvSpPr/>
          <p:nvPr/>
        </p:nvSpPr>
        <p:spPr>
          <a:xfrm>
            <a:off x="6823080" y="2028960"/>
            <a:ext cx="220680" cy="93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0" name="CustomShape 27"/>
          <p:cNvSpPr/>
          <p:nvPr/>
        </p:nvSpPr>
        <p:spPr>
          <a:xfrm>
            <a:off x="7237440" y="1900080"/>
            <a:ext cx="957240" cy="365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1" name="CustomShape 28"/>
          <p:cNvSpPr/>
          <p:nvPr/>
        </p:nvSpPr>
        <p:spPr>
          <a:xfrm>
            <a:off x="2022480" y="2371680"/>
            <a:ext cx="107784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2" name="CustomShape 29"/>
          <p:cNvSpPr/>
          <p:nvPr/>
        </p:nvSpPr>
        <p:spPr>
          <a:xfrm>
            <a:off x="620640" y="2971800"/>
            <a:ext cx="493560" cy="299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3" name="CustomShape 30"/>
          <p:cNvSpPr/>
          <p:nvPr/>
        </p:nvSpPr>
        <p:spPr>
          <a:xfrm>
            <a:off x="1650960" y="2949480"/>
            <a:ext cx="385920" cy="250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4" name="CustomShape 31"/>
          <p:cNvSpPr/>
          <p:nvPr/>
        </p:nvSpPr>
        <p:spPr>
          <a:xfrm>
            <a:off x="2336760" y="2878200"/>
            <a:ext cx="885960" cy="330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5" name="CustomShape 32"/>
          <p:cNvSpPr/>
          <p:nvPr/>
        </p:nvSpPr>
        <p:spPr>
          <a:xfrm>
            <a:off x="3506760" y="2914560"/>
            <a:ext cx="23004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6" name="CustomShape 33"/>
          <p:cNvSpPr/>
          <p:nvPr/>
        </p:nvSpPr>
        <p:spPr>
          <a:xfrm>
            <a:off x="4037040" y="2828880"/>
            <a:ext cx="67788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7" name="CustomShape 34"/>
          <p:cNvSpPr/>
          <p:nvPr/>
        </p:nvSpPr>
        <p:spPr>
          <a:xfrm>
            <a:off x="4986360" y="2786040"/>
            <a:ext cx="29988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8" name="CustomShape 35"/>
          <p:cNvSpPr/>
          <p:nvPr/>
        </p:nvSpPr>
        <p:spPr>
          <a:xfrm>
            <a:off x="5557680" y="2771640"/>
            <a:ext cx="116532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69" name="CustomShape 36"/>
          <p:cNvSpPr/>
          <p:nvPr/>
        </p:nvSpPr>
        <p:spPr>
          <a:xfrm>
            <a:off x="6915240" y="2751120"/>
            <a:ext cx="135720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0" name="CustomShape 37"/>
          <p:cNvSpPr/>
          <p:nvPr/>
        </p:nvSpPr>
        <p:spPr>
          <a:xfrm>
            <a:off x="979560" y="3514680"/>
            <a:ext cx="24912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1" name="CustomShape 38"/>
          <p:cNvSpPr/>
          <p:nvPr/>
        </p:nvSpPr>
        <p:spPr>
          <a:xfrm>
            <a:off x="1479600" y="3463920"/>
            <a:ext cx="671400" cy="301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2" name="CustomShape 39"/>
          <p:cNvSpPr/>
          <p:nvPr/>
        </p:nvSpPr>
        <p:spPr>
          <a:xfrm>
            <a:off x="1014480" y="3957480"/>
            <a:ext cx="214200" cy="250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3" name="CustomShape 40"/>
          <p:cNvSpPr/>
          <p:nvPr/>
        </p:nvSpPr>
        <p:spPr>
          <a:xfrm>
            <a:off x="1528920" y="3963960"/>
            <a:ext cx="428760" cy="27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4" name="CustomShape 41"/>
          <p:cNvSpPr/>
          <p:nvPr/>
        </p:nvSpPr>
        <p:spPr>
          <a:xfrm>
            <a:off x="2257560" y="3921120"/>
            <a:ext cx="1251000" cy="287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5" name="CustomShape 42"/>
          <p:cNvSpPr/>
          <p:nvPr/>
        </p:nvSpPr>
        <p:spPr>
          <a:xfrm>
            <a:off x="3743280" y="3914640"/>
            <a:ext cx="24300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6" name="CustomShape 43"/>
          <p:cNvSpPr/>
          <p:nvPr/>
        </p:nvSpPr>
        <p:spPr>
          <a:xfrm>
            <a:off x="4200480" y="3900600"/>
            <a:ext cx="32220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7" name="CustomShape 44"/>
          <p:cNvSpPr/>
          <p:nvPr/>
        </p:nvSpPr>
        <p:spPr>
          <a:xfrm>
            <a:off x="4800600" y="3835440"/>
            <a:ext cx="69372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8" name="CustomShape 45"/>
          <p:cNvSpPr/>
          <p:nvPr/>
        </p:nvSpPr>
        <p:spPr>
          <a:xfrm>
            <a:off x="965160" y="4357800"/>
            <a:ext cx="314280" cy="351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79" name="CustomShape 46"/>
          <p:cNvSpPr/>
          <p:nvPr/>
        </p:nvSpPr>
        <p:spPr>
          <a:xfrm>
            <a:off x="1592280" y="4400640"/>
            <a:ext cx="50148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0" name="CustomShape 47"/>
          <p:cNvSpPr/>
          <p:nvPr/>
        </p:nvSpPr>
        <p:spPr>
          <a:xfrm>
            <a:off x="2400480" y="4429080"/>
            <a:ext cx="13644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1" name="CustomShape 48"/>
          <p:cNvSpPr/>
          <p:nvPr/>
        </p:nvSpPr>
        <p:spPr>
          <a:xfrm>
            <a:off x="2708280" y="4329000"/>
            <a:ext cx="120600" cy="27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2" name="CustomShape 49"/>
          <p:cNvSpPr/>
          <p:nvPr/>
        </p:nvSpPr>
        <p:spPr>
          <a:xfrm>
            <a:off x="3192480" y="4292640"/>
            <a:ext cx="62244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3" name="CustomShape 50"/>
          <p:cNvSpPr/>
          <p:nvPr/>
        </p:nvSpPr>
        <p:spPr>
          <a:xfrm>
            <a:off x="4057560" y="4292640"/>
            <a:ext cx="507960" cy="230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4" name="CustomShape 51"/>
          <p:cNvSpPr/>
          <p:nvPr/>
        </p:nvSpPr>
        <p:spPr>
          <a:xfrm>
            <a:off x="4786200" y="4272120"/>
            <a:ext cx="44280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5" name="CustomShape 52"/>
          <p:cNvSpPr/>
          <p:nvPr/>
        </p:nvSpPr>
        <p:spPr>
          <a:xfrm>
            <a:off x="5443560" y="4243320"/>
            <a:ext cx="351000" cy="185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6" name="CustomShape 53"/>
          <p:cNvSpPr/>
          <p:nvPr/>
        </p:nvSpPr>
        <p:spPr>
          <a:xfrm>
            <a:off x="6000840" y="4249800"/>
            <a:ext cx="985680" cy="636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7" name="CustomShape 54"/>
          <p:cNvSpPr/>
          <p:nvPr/>
        </p:nvSpPr>
        <p:spPr>
          <a:xfrm>
            <a:off x="6292800" y="4529160"/>
            <a:ext cx="808200" cy="750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8" name="CustomShape 55"/>
          <p:cNvSpPr/>
          <p:nvPr/>
        </p:nvSpPr>
        <p:spPr>
          <a:xfrm>
            <a:off x="6300720" y="5286240"/>
            <a:ext cx="871560" cy="351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89" name="CustomShape 56"/>
          <p:cNvSpPr/>
          <p:nvPr/>
        </p:nvSpPr>
        <p:spPr>
          <a:xfrm>
            <a:off x="6265800" y="5629320"/>
            <a:ext cx="914400" cy="357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0" name="CustomShape 57"/>
          <p:cNvSpPr/>
          <p:nvPr/>
        </p:nvSpPr>
        <p:spPr>
          <a:xfrm>
            <a:off x="7621560" y="5649840"/>
            <a:ext cx="679320" cy="230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1" name="CustomShape 58"/>
          <p:cNvSpPr/>
          <p:nvPr/>
        </p:nvSpPr>
        <p:spPr>
          <a:xfrm>
            <a:off x="1035000" y="6180120"/>
            <a:ext cx="18720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2" name="CustomShape 59"/>
          <p:cNvSpPr/>
          <p:nvPr/>
        </p:nvSpPr>
        <p:spPr>
          <a:xfrm>
            <a:off x="1542960" y="6194520"/>
            <a:ext cx="36504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3" name="CustomShape 60"/>
          <p:cNvSpPr/>
          <p:nvPr/>
        </p:nvSpPr>
        <p:spPr>
          <a:xfrm>
            <a:off x="2243160" y="6164280"/>
            <a:ext cx="85716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4" name="CustomShape 61"/>
          <p:cNvSpPr/>
          <p:nvPr/>
        </p:nvSpPr>
        <p:spPr>
          <a:xfrm>
            <a:off x="3314880" y="6149880"/>
            <a:ext cx="69372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5" name="CustomShape 62"/>
          <p:cNvSpPr/>
          <p:nvPr/>
        </p:nvSpPr>
        <p:spPr>
          <a:xfrm>
            <a:off x="4257720" y="6086520"/>
            <a:ext cx="61452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6" name="CustomShape 63"/>
          <p:cNvSpPr/>
          <p:nvPr/>
        </p:nvSpPr>
        <p:spPr>
          <a:xfrm>
            <a:off x="5086440" y="6143760"/>
            <a:ext cx="457200" cy="122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7" name="CustomShape 64"/>
          <p:cNvSpPr/>
          <p:nvPr/>
        </p:nvSpPr>
        <p:spPr>
          <a:xfrm>
            <a:off x="5737320" y="6149880"/>
            <a:ext cx="477720" cy="122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8" name="CustomShape 65"/>
          <p:cNvSpPr/>
          <p:nvPr/>
        </p:nvSpPr>
        <p:spPr>
          <a:xfrm>
            <a:off x="6443640" y="6100920"/>
            <a:ext cx="67932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99" name="CustomShape 66"/>
          <p:cNvSpPr/>
          <p:nvPr/>
        </p:nvSpPr>
        <p:spPr>
          <a:xfrm>
            <a:off x="7315200" y="6078600"/>
            <a:ext cx="68580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00" name="CustomShape 67"/>
          <p:cNvSpPr/>
          <p:nvPr/>
        </p:nvSpPr>
        <p:spPr>
          <a:xfrm>
            <a:off x="8186760" y="6137280"/>
            <a:ext cx="250920" cy="77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01" name="CustomShape 68"/>
          <p:cNvSpPr/>
          <p:nvPr/>
        </p:nvSpPr>
        <p:spPr>
          <a:xfrm>
            <a:off x="1492200" y="6486480"/>
            <a:ext cx="20160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02" name="CustomShape 69"/>
          <p:cNvSpPr/>
          <p:nvPr/>
        </p:nvSpPr>
        <p:spPr>
          <a:xfrm>
            <a:off x="1963800" y="6500880"/>
            <a:ext cx="264960" cy="114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03" name="CustomShape 70"/>
          <p:cNvSpPr/>
          <p:nvPr/>
        </p:nvSpPr>
        <p:spPr>
          <a:xfrm>
            <a:off x="2428920" y="6423120"/>
            <a:ext cx="17928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04" name="CustomShape 71"/>
          <p:cNvSpPr/>
          <p:nvPr/>
        </p:nvSpPr>
        <p:spPr>
          <a:xfrm>
            <a:off x="2857680" y="6465960"/>
            <a:ext cx="293760" cy="114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05" name="CustomShape 72"/>
          <p:cNvSpPr/>
          <p:nvPr/>
        </p:nvSpPr>
        <p:spPr>
          <a:xfrm>
            <a:off x="3386160" y="6465960"/>
            <a:ext cx="428760" cy="85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79520" y="306360"/>
            <a:ext cx="792000" cy="336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07" name="CustomShape 2"/>
          <p:cNvSpPr/>
          <p:nvPr/>
        </p:nvSpPr>
        <p:spPr>
          <a:xfrm>
            <a:off x="1800360" y="328680"/>
            <a:ext cx="27936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08" name="CustomShape 3"/>
          <p:cNvSpPr/>
          <p:nvPr/>
        </p:nvSpPr>
        <p:spPr>
          <a:xfrm>
            <a:off x="2471760" y="279360"/>
            <a:ext cx="10008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09" name="CustomShape 4"/>
          <p:cNvSpPr/>
          <p:nvPr/>
        </p:nvSpPr>
        <p:spPr>
          <a:xfrm>
            <a:off x="2836800" y="349200"/>
            <a:ext cx="28584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0" name="CustomShape 5"/>
          <p:cNvSpPr/>
          <p:nvPr/>
        </p:nvSpPr>
        <p:spPr>
          <a:xfrm>
            <a:off x="3429000" y="343080"/>
            <a:ext cx="90000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1" name="CustomShape 6"/>
          <p:cNvSpPr/>
          <p:nvPr/>
        </p:nvSpPr>
        <p:spPr>
          <a:xfrm>
            <a:off x="4594320" y="250920"/>
            <a:ext cx="900000" cy="306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2" name="CustomShape 7"/>
          <p:cNvSpPr/>
          <p:nvPr/>
        </p:nvSpPr>
        <p:spPr>
          <a:xfrm>
            <a:off x="5757840" y="243000"/>
            <a:ext cx="40788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3" name="CustomShape 8"/>
          <p:cNvSpPr/>
          <p:nvPr/>
        </p:nvSpPr>
        <p:spPr>
          <a:xfrm>
            <a:off x="6365880" y="243000"/>
            <a:ext cx="161460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4" name="CustomShape 9"/>
          <p:cNvSpPr/>
          <p:nvPr/>
        </p:nvSpPr>
        <p:spPr>
          <a:xfrm>
            <a:off x="743040" y="949320"/>
            <a:ext cx="28584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5" name="CustomShape 10"/>
          <p:cNvSpPr/>
          <p:nvPr/>
        </p:nvSpPr>
        <p:spPr>
          <a:xfrm>
            <a:off x="1300320" y="892080"/>
            <a:ext cx="479520" cy="258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6" name="CustomShape 11"/>
          <p:cNvSpPr/>
          <p:nvPr/>
        </p:nvSpPr>
        <p:spPr>
          <a:xfrm>
            <a:off x="1992240" y="900000"/>
            <a:ext cx="22212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7" name="CustomShape 12"/>
          <p:cNvSpPr/>
          <p:nvPr/>
        </p:nvSpPr>
        <p:spPr>
          <a:xfrm>
            <a:off x="2692440" y="763560"/>
            <a:ext cx="37296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8" name="CustomShape 13"/>
          <p:cNvSpPr/>
          <p:nvPr/>
        </p:nvSpPr>
        <p:spPr>
          <a:xfrm>
            <a:off x="3328920" y="714240"/>
            <a:ext cx="37944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19" name="CustomShape 14"/>
          <p:cNvSpPr/>
          <p:nvPr/>
        </p:nvSpPr>
        <p:spPr>
          <a:xfrm>
            <a:off x="4029120" y="750960"/>
            <a:ext cx="557280" cy="32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0" name="CustomShape 15"/>
          <p:cNvSpPr/>
          <p:nvPr/>
        </p:nvSpPr>
        <p:spPr>
          <a:xfrm>
            <a:off x="4851360" y="736560"/>
            <a:ext cx="17784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1" name="CustomShape 16"/>
          <p:cNvSpPr/>
          <p:nvPr/>
        </p:nvSpPr>
        <p:spPr>
          <a:xfrm>
            <a:off x="5392800" y="677880"/>
            <a:ext cx="46512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2" name="CustomShape 17"/>
          <p:cNvSpPr/>
          <p:nvPr/>
        </p:nvSpPr>
        <p:spPr>
          <a:xfrm>
            <a:off x="6121440" y="836640"/>
            <a:ext cx="42228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3" name="CustomShape 18"/>
          <p:cNvSpPr/>
          <p:nvPr/>
        </p:nvSpPr>
        <p:spPr>
          <a:xfrm>
            <a:off x="6723000" y="728640"/>
            <a:ext cx="163440" cy="27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4" name="CustomShape 19"/>
          <p:cNvSpPr/>
          <p:nvPr/>
        </p:nvSpPr>
        <p:spPr>
          <a:xfrm>
            <a:off x="7043760" y="785880"/>
            <a:ext cx="155088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5" name="CustomShape 20"/>
          <p:cNvSpPr/>
          <p:nvPr/>
        </p:nvSpPr>
        <p:spPr>
          <a:xfrm>
            <a:off x="743040" y="1457280"/>
            <a:ext cx="27144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6" name="CustomShape 21"/>
          <p:cNvSpPr/>
          <p:nvPr/>
        </p:nvSpPr>
        <p:spPr>
          <a:xfrm>
            <a:off x="1214280" y="1528920"/>
            <a:ext cx="25092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7" name="CustomShape 22"/>
          <p:cNvSpPr/>
          <p:nvPr/>
        </p:nvSpPr>
        <p:spPr>
          <a:xfrm>
            <a:off x="1763640" y="1449360"/>
            <a:ext cx="193680" cy="187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8" name="CustomShape 23"/>
          <p:cNvSpPr/>
          <p:nvPr/>
        </p:nvSpPr>
        <p:spPr>
          <a:xfrm>
            <a:off x="2114640" y="1357200"/>
            <a:ext cx="47160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29" name="CustomShape 24"/>
          <p:cNvSpPr/>
          <p:nvPr/>
        </p:nvSpPr>
        <p:spPr>
          <a:xfrm>
            <a:off x="2863800" y="1393920"/>
            <a:ext cx="33660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0" name="CustomShape 25"/>
          <p:cNvSpPr/>
          <p:nvPr/>
        </p:nvSpPr>
        <p:spPr>
          <a:xfrm>
            <a:off x="3357720" y="1471680"/>
            <a:ext cx="22320" cy="79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1" name="CustomShape 26"/>
          <p:cNvSpPr/>
          <p:nvPr/>
        </p:nvSpPr>
        <p:spPr>
          <a:xfrm>
            <a:off x="3714840" y="1328760"/>
            <a:ext cx="54288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2" name="CustomShape 27"/>
          <p:cNvSpPr/>
          <p:nvPr/>
        </p:nvSpPr>
        <p:spPr>
          <a:xfrm>
            <a:off x="4408560" y="1400040"/>
            <a:ext cx="77760" cy="142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3" name="CustomShape 28"/>
          <p:cNvSpPr/>
          <p:nvPr/>
        </p:nvSpPr>
        <p:spPr>
          <a:xfrm>
            <a:off x="4614840" y="1320840"/>
            <a:ext cx="18576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4" name="CustomShape 29"/>
          <p:cNvSpPr/>
          <p:nvPr/>
        </p:nvSpPr>
        <p:spPr>
          <a:xfrm>
            <a:off x="4943520" y="1528920"/>
            <a:ext cx="7920" cy="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5" name="CustomShape 30"/>
          <p:cNvSpPr/>
          <p:nvPr/>
        </p:nvSpPr>
        <p:spPr>
          <a:xfrm>
            <a:off x="785880" y="2135160"/>
            <a:ext cx="465120" cy="230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6" name="CustomShape 31"/>
          <p:cNvSpPr/>
          <p:nvPr/>
        </p:nvSpPr>
        <p:spPr>
          <a:xfrm>
            <a:off x="1428840" y="2235240"/>
            <a:ext cx="7920" cy="7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7" name="CustomShape 32"/>
          <p:cNvSpPr/>
          <p:nvPr/>
        </p:nvSpPr>
        <p:spPr>
          <a:xfrm>
            <a:off x="1900080" y="2014560"/>
            <a:ext cx="357120" cy="565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8" name="CustomShape 33"/>
          <p:cNvSpPr/>
          <p:nvPr/>
        </p:nvSpPr>
        <p:spPr>
          <a:xfrm>
            <a:off x="2406600" y="1992240"/>
            <a:ext cx="336600" cy="301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39" name="CustomShape 34"/>
          <p:cNvSpPr/>
          <p:nvPr/>
        </p:nvSpPr>
        <p:spPr>
          <a:xfrm>
            <a:off x="2943360" y="2171880"/>
            <a:ext cx="65160" cy="65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0" name="CustomShape 35"/>
          <p:cNvSpPr/>
          <p:nvPr/>
        </p:nvSpPr>
        <p:spPr>
          <a:xfrm>
            <a:off x="3278160" y="1949400"/>
            <a:ext cx="17316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1" name="CustomShape 36"/>
          <p:cNvSpPr/>
          <p:nvPr/>
        </p:nvSpPr>
        <p:spPr>
          <a:xfrm>
            <a:off x="3692520" y="1886040"/>
            <a:ext cx="10800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2" name="CustomShape 37"/>
          <p:cNvSpPr/>
          <p:nvPr/>
        </p:nvSpPr>
        <p:spPr>
          <a:xfrm>
            <a:off x="3929040" y="1820880"/>
            <a:ext cx="542880" cy="365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3" name="CustomShape 38"/>
          <p:cNvSpPr/>
          <p:nvPr/>
        </p:nvSpPr>
        <p:spPr>
          <a:xfrm>
            <a:off x="4778280" y="1936800"/>
            <a:ext cx="144360" cy="206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4" name="CustomShape 39"/>
          <p:cNvSpPr/>
          <p:nvPr/>
        </p:nvSpPr>
        <p:spPr>
          <a:xfrm>
            <a:off x="5137200" y="1851120"/>
            <a:ext cx="257040" cy="306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5" name="CustomShape 40"/>
          <p:cNvSpPr/>
          <p:nvPr/>
        </p:nvSpPr>
        <p:spPr>
          <a:xfrm>
            <a:off x="5551560" y="2151000"/>
            <a:ext cx="6480" cy="20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6" name="CustomShape 41"/>
          <p:cNvSpPr/>
          <p:nvPr/>
        </p:nvSpPr>
        <p:spPr>
          <a:xfrm>
            <a:off x="1986120" y="2765520"/>
            <a:ext cx="122400" cy="414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7" name="CustomShape 42"/>
          <p:cNvSpPr/>
          <p:nvPr/>
        </p:nvSpPr>
        <p:spPr>
          <a:xfrm>
            <a:off x="2228760" y="2800440"/>
            <a:ext cx="379440" cy="3078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8" name="CustomShape 43"/>
          <p:cNvSpPr/>
          <p:nvPr/>
        </p:nvSpPr>
        <p:spPr>
          <a:xfrm>
            <a:off x="2728800" y="2836800"/>
            <a:ext cx="4284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49" name="CustomShape 44"/>
          <p:cNvSpPr/>
          <p:nvPr/>
        </p:nvSpPr>
        <p:spPr>
          <a:xfrm>
            <a:off x="2979720" y="2751120"/>
            <a:ext cx="214200" cy="291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0" name="CustomShape 45"/>
          <p:cNvSpPr/>
          <p:nvPr/>
        </p:nvSpPr>
        <p:spPr>
          <a:xfrm>
            <a:off x="3321000" y="2851200"/>
            <a:ext cx="65160" cy="120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1" name="CustomShape 46"/>
          <p:cNvSpPr/>
          <p:nvPr/>
        </p:nvSpPr>
        <p:spPr>
          <a:xfrm>
            <a:off x="3557520" y="2751120"/>
            <a:ext cx="15084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2" name="CustomShape 47"/>
          <p:cNvSpPr/>
          <p:nvPr/>
        </p:nvSpPr>
        <p:spPr>
          <a:xfrm>
            <a:off x="3778200" y="2614680"/>
            <a:ext cx="244440" cy="407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3" name="CustomShape 48"/>
          <p:cNvSpPr/>
          <p:nvPr/>
        </p:nvSpPr>
        <p:spPr>
          <a:xfrm>
            <a:off x="1022400" y="3686040"/>
            <a:ext cx="214200" cy="371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4" name="CustomShape 49"/>
          <p:cNvSpPr/>
          <p:nvPr/>
        </p:nvSpPr>
        <p:spPr>
          <a:xfrm>
            <a:off x="1371600" y="3808440"/>
            <a:ext cx="208080" cy="135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5" name="CustomShape 50"/>
          <p:cNvSpPr/>
          <p:nvPr/>
        </p:nvSpPr>
        <p:spPr>
          <a:xfrm>
            <a:off x="1893960" y="3778200"/>
            <a:ext cx="13500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6" name="CustomShape 51"/>
          <p:cNvSpPr/>
          <p:nvPr/>
        </p:nvSpPr>
        <p:spPr>
          <a:xfrm>
            <a:off x="2336760" y="3592440"/>
            <a:ext cx="457200" cy="351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7" name="CustomShape 52"/>
          <p:cNvSpPr/>
          <p:nvPr/>
        </p:nvSpPr>
        <p:spPr>
          <a:xfrm>
            <a:off x="3192480" y="3700440"/>
            <a:ext cx="20808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8" name="CustomShape 53"/>
          <p:cNvSpPr/>
          <p:nvPr/>
        </p:nvSpPr>
        <p:spPr>
          <a:xfrm>
            <a:off x="3649680" y="3592440"/>
            <a:ext cx="808200" cy="372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59" name="CustomShape 54"/>
          <p:cNvSpPr/>
          <p:nvPr/>
        </p:nvSpPr>
        <p:spPr>
          <a:xfrm>
            <a:off x="4600440" y="3835440"/>
            <a:ext cx="14400" cy="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0" name="CustomShape 55"/>
          <p:cNvSpPr/>
          <p:nvPr/>
        </p:nvSpPr>
        <p:spPr>
          <a:xfrm>
            <a:off x="720720" y="4486320"/>
            <a:ext cx="11592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1" name="CustomShape 56"/>
          <p:cNvSpPr/>
          <p:nvPr/>
        </p:nvSpPr>
        <p:spPr>
          <a:xfrm>
            <a:off x="979560" y="4557600"/>
            <a:ext cx="71280" cy="50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2" name="CustomShape 57"/>
          <p:cNvSpPr/>
          <p:nvPr/>
        </p:nvSpPr>
        <p:spPr>
          <a:xfrm>
            <a:off x="1228680" y="4321080"/>
            <a:ext cx="422280" cy="330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3" name="CustomShape 58"/>
          <p:cNvSpPr/>
          <p:nvPr/>
        </p:nvSpPr>
        <p:spPr>
          <a:xfrm>
            <a:off x="922320" y="5014800"/>
            <a:ext cx="457200" cy="299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4" name="CustomShape 59"/>
          <p:cNvSpPr/>
          <p:nvPr/>
        </p:nvSpPr>
        <p:spPr>
          <a:xfrm>
            <a:off x="1542960" y="5149800"/>
            <a:ext cx="65160" cy="50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5" name="CustomShape 60"/>
          <p:cNvSpPr/>
          <p:nvPr/>
        </p:nvSpPr>
        <p:spPr>
          <a:xfrm>
            <a:off x="1793880" y="5072040"/>
            <a:ext cx="7776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6" name="CustomShape 61"/>
          <p:cNvSpPr/>
          <p:nvPr/>
        </p:nvSpPr>
        <p:spPr>
          <a:xfrm>
            <a:off x="2114640" y="5186520"/>
            <a:ext cx="14400" cy="10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7" name="CustomShape 62"/>
          <p:cNvSpPr/>
          <p:nvPr/>
        </p:nvSpPr>
        <p:spPr>
          <a:xfrm>
            <a:off x="2643120" y="4865760"/>
            <a:ext cx="828720" cy="385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8" name="CustomShape 63"/>
          <p:cNvSpPr/>
          <p:nvPr/>
        </p:nvSpPr>
        <p:spPr>
          <a:xfrm>
            <a:off x="3629160" y="5057640"/>
            <a:ext cx="57240" cy="50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69" name="CustomShape 64"/>
          <p:cNvSpPr/>
          <p:nvPr/>
        </p:nvSpPr>
        <p:spPr>
          <a:xfrm>
            <a:off x="3908520" y="4935600"/>
            <a:ext cx="135000" cy="201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0" name="CustomShape 65"/>
          <p:cNvSpPr/>
          <p:nvPr/>
        </p:nvSpPr>
        <p:spPr>
          <a:xfrm>
            <a:off x="922320" y="5621400"/>
            <a:ext cx="306360" cy="379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1" name="CustomShape 66"/>
          <p:cNvSpPr/>
          <p:nvPr/>
        </p:nvSpPr>
        <p:spPr>
          <a:xfrm>
            <a:off x="1428840" y="5637240"/>
            <a:ext cx="307800" cy="291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2" name="CustomShape 67"/>
          <p:cNvSpPr/>
          <p:nvPr/>
        </p:nvSpPr>
        <p:spPr>
          <a:xfrm>
            <a:off x="1971720" y="5786280"/>
            <a:ext cx="50760" cy="42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3" name="CustomShape 68"/>
          <p:cNvSpPr/>
          <p:nvPr/>
        </p:nvSpPr>
        <p:spPr>
          <a:xfrm>
            <a:off x="2293920" y="5580000"/>
            <a:ext cx="120600" cy="32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4" name="CustomShape 69"/>
          <p:cNvSpPr/>
          <p:nvPr/>
        </p:nvSpPr>
        <p:spPr>
          <a:xfrm>
            <a:off x="2529000" y="5629320"/>
            <a:ext cx="100080" cy="293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5" name="CustomShape 70"/>
          <p:cNvSpPr/>
          <p:nvPr/>
        </p:nvSpPr>
        <p:spPr>
          <a:xfrm>
            <a:off x="2728800" y="5643720"/>
            <a:ext cx="18576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6" name="CustomShape 71"/>
          <p:cNvSpPr/>
          <p:nvPr/>
        </p:nvSpPr>
        <p:spPr>
          <a:xfrm>
            <a:off x="3022560" y="5586480"/>
            <a:ext cx="57240" cy="293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7" name="CustomShape 72"/>
          <p:cNvSpPr/>
          <p:nvPr/>
        </p:nvSpPr>
        <p:spPr>
          <a:xfrm>
            <a:off x="3257640" y="5737320"/>
            <a:ext cx="65160" cy="42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8" name="CustomShape 73"/>
          <p:cNvSpPr/>
          <p:nvPr/>
        </p:nvSpPr>
        <p:spPr>
          <a:xfrm>
            <a:off x="3549600" y="5529240"/>
            <a:ext cx="372960" cy="336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79" name="CustomShape 74"/>
          <p:cNvSpPr/>
          <p:nvPr/>
        </p:nvSpPr>
        <p:spPr>
          <a:xfrm>
            <a:off x="4057560" y="5815080"/>
            <a:ext cx="14400" cy="14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80" name="CustomShape 75"/>
          <p:cNvSpPr/>
          <p:nvPr/>
        </p:nvSpPr>
        <p:spPr>
          <a:xfrm>
            <a:off x="5207040" y="2751120"/>
            <a:ext cx="17928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81" name="CustomShape 76"/>
          <p:cNvSpPr/>
          <p:nvPr/>
        </p:nvSpPr>
        <p:spPr>
          <a:xfrm>
            <a:off x="5500800" y="2720880"/>
            <a:ext cx="15084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82" name="CustomShape 77"/>
          <p:cNvSpPr/>
          <p:nvPr/>
        </p:nvSpPr>
        <p:spPr>
          <a:xfrm>
            <a:off x="5757840" y="2649600"/>
            <a:ext cx="42840" cy="230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83" name="CustomShape 78"/>
          <p:cNvSpPr/>
          <p:nvPr/>
        </p:nvSpPr>
        <p:spPr>
          <a:xfrm>
            <a:off x="6094440" y="2857680"/>
            <a:ext cx="20520" cy="100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84" name="CustomShape 79"/>
          <p:cNvSpPr/>
          <p:nvPr/>
        </p:nvSpPr>
        <p:spPr>
          <a:xfrm>
            <a:off x="6543720" y="2692440"/>
            <a:ext cx="165240" cy="144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85" name="CustomShape 80"/>
          <p:cNvSpPr/>
          <p:nvPr/>
        </p:nvSpPr>
        <p:spPr>
          <a:xfrm>
            <a:off x="7000920" y="2585880"/>
            <a:ext cx="2844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86" name="CustomShape 81"/>
          <p:cNvSpPr/>
          <p:nvPr/>
        </p:nvSpPr>
        <p:spPr>
          <a:xfrm>
            <a:off x="7143840" y="2565360"/>
            <a:ext cx="157320" cy="27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87" name="CustomShape 82"/>
          <p:cNvSpPr/>
          <p:nvPr/>
        </p:nvSpPr>
        <p:spPr>
          <a:xfrm>
            <a:off x="7486560" y="2414520"/>
            <a:ext cx="557280" cy="365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88" name="CustomShape 83"/>
          <p:cNvSpPr/>
          <p:nvPr/>
        </p:nvSpPr>
        <p:spPr>
          <a:xfrm>
            <a:off x="485640" y="3335400"/>
            <a:ext cx="248616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642960" y="414360"/>
            <a:ext cx="893880" cy="4935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0" name="CustomShape 2"/>
          <p:cNvSpPr/>
          <p:nvPr/>
        </p:nvSpPr>
        <p:spPr>
          <a:xfrm>
            <a:off x="2100240" y="465120"/>
            <a:ext cx="21420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1" name="CustomShape 3"/>
          <p:cNvSpPr/>
          <p:nvPr/>
        </p:nvSpPr>
        <p:spPr>
          <a:xfrm>
            <a:off x="2629080" y="293760"/>
            <a:ext cx="179280" cy="357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2" name="CustomShape 4"/>
          <p:cNvSpPr/>
          <p:nvPr/>
        </p:nvSpPr>
        <p:spPr>
          <a:xfrm>
            <a:off x="3036960" y="485640"/>
            <a:ext cx="27144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3" name="CustomShape 5"/>
          <p:cNvSpPr/>
          <p:nvPr/>
        </p:nvSpPr>
        <p:spPr>
          <a:xfrm>
            <a:off x="3564000" y="442800"/>
            <a:ext cx="51588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4" name="CustomShape 6"/>
          <p:cNvSpPr/>
          <p:nvPr/>
        </p:nvSpPr>
        <p:spPr>
          <a:xfrm>
            <a:off x="4308480" y="399960"/>
            <a:ext cx="606600" cy="357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5" name="CustomShape 7"/>
          <p:cNvSpPr/>
          <p:nvPr/>
        </p:nvSpPr>
        <p:spPr>
          <a:xfrm>
            <a:off x="5164200" y="442800"/>
            <a:ext cx="67932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6" name="CustomShape 8"/>
          <p:cNvSpPr/>
          <p:nvPr/>
        </p:nvSpPr>
        <p:spPr>
          <a:xfrm>
            <a:off x="6137280" y="336600"/>
            <a:ext cx="202104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7" name="CustomShape 9"/>
          <p:cNvSpPr/>
          <p:nvPr/>
        </p:nvSpPr>
        <p:spPr>
          <a:xfrm>
            <a:off x="720720" y="642960"/>
            <a:ext cx="6773760" cy="714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8" name="CustomShape 10"/>
          <p:cNvSpPr/>
          <p:nvPr/>
        </p:nvSpPr>
        <p:spPr>
          <a:xfrm>
            <a:off x="628560" y="1643040"/>
            <a:ext cx="45072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199" name="CustomShape 11"/>
          <p:cNvSpPr/>
          <p:nvPr/>
        </p:nvSpPr>
        <p:spPr>
          <a:xfrm>
            <a:off x="671400" y="1071720"/>
            <a:ext cx="6208560" cy="5357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0" name="CustomShape 12"/>
          <p:cNvSpPr/>
          <p:nvPr/>
        </p:nvSpPr>
        <p:spPr>
          <a:xfrm>
            <a:off x="4978440" y="2357280"/>
            <a:ext cx="25884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1" name="CustomShape 13"/>
          <p:cNvSpPr/>
          <p:nvPr/>
        </p:nvSpPr>
        <p:spPr>
          <a:xfrm>
            <a:off x="5329080" y="2328840"/>
            <a:ext cx="18576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2" name="CustomShape 14"/>
          <p:cNvSpPr/>
          <p:nvPr/>
        </p:nvSpPr>
        <p:spPr>
          <a:xfrm>
            <a:off x="1057320" y="3929040"/>
            <a:ext cx="14400" cy="7920"/>
          </a:xfrm>
          <a:prstGeom prst="rect">
            <a:avLst/>
          </a:prstGeom>
          <a:ln w="19080">
            <a:solidFill>
              <a:srgbClr val="1f497d"/>
            </a:solidFill>
            <a:round/>
          </a:ln>
        </p:spPr>
      </p:sp>
      <p:sp>
        <p:nvSpPr>
          <p:cNvPr id="203" name="CustomShape 15"/>
          <p:cNvSpPr/>
          <p:nvPr/>
        </p:nvSpPr>
        <p:spPr>
          <a:xfrm>
            <a:off x="1677960" y="3436920"/>
            <a:ext cx="1465200" cy="2035080"/>
          </a:xfrm>
          <a:prstGeom prst="rect">
            <a:avLst/>
          </a:prstGeom>
          <a:ln w="19080">
            <a:solidFill>
              <a:srgbClr val="c0504d"/>
            </a:solidFill>
            <a:round/>
          </a:ln>
        </p:spPr>
      </p:sp>
      <p:sp>
        <p:nvSpPr>
          <p:cNvPr id="204" name="CustomShape 16"/>
          <p:cNvSpPr/>
          <p:nvPr/>
        </p:nvSpPr>
        <p:spPr>
          <a:xfrm>
            <a:off x="2600280" y="2614680"/>
            <a:ext cx="1685880" cy="1414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5" name="CustomShape 17"/>
          <p:cNvSpPr/>
          <p:nvPr/>
        </p:nvSpPr>
        <p:spPr>
          <a:xfrm>
            <a:off x="885960" y="5857920"/>
            <a:ext cx="220824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6" name="CustomShape 18"/>
          <p:cNvSpPr/>
          <p:nvPr/>
        </p:nvSpPr>
        <p:spPr>
          <a:xfrm>
            <a:off x="885960" y="2235240"/>
            <a:ext cx="5694480" cy="3701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7" name="CustomShape 19"/>
          <p:cNvSpPr/>
          <p:nvPr/>
        </p:nvSpPr>
        <p:spPr>
          <a:xfrm>
            <a:off x="4157640" y="5715000"/>
            <a:ext cx="236520" cy="90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8" name="CustomShape 20"/>
          <p:cNvSpPr/>
          <p:nvPr/>
        </p:nvSpPr>
        <p:spPr>
          <a:xfrm>
            <a:off x="5079960" y="3863880"/>
            <a:ext cx="70632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09" name="CustomShape 21"/>
          <p:cNvSpPr/>
          <p:nvPr/>
        </p:nvSpPr>
        <p:spPr>
          <a:xfrm>
            <a:off x="5908680" y="3800520"/>
            <a:ext cx="17784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0" name="CustomShape 22"/>
          <p:cNvSpPr/>
          <p:nvPr/>
        </p:nvSpPr>
        <p:spPr>
          <a:xfrm>
            <a:off x="6243480" y="3828960"/>
            <a:ext cx="93600" cy="100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1" name="CustomShape 23"/>
          <p:cNvSpPr/>
          <p:nvPr/>
        </p:nvSpPr>
        <p:spPr>
          <a:xfrm>
            <a:off x="6535800" y="3586320"/>
            <a:ext cx="593640" cy="407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2" name="CustomShape 24"/>
          <p:cNvSpPr/>
          <p:nvPr/>
        </p:nvSpPr>
        <p:spPr>
          <a:xfrm>
            <a:off x="3814920" y="3843360"/>
            <a:ext cx="307800" cy="10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3" name="CustomShape 25"/>
          <p:cNvSpPr/>
          <p:nvPr/>
        </p:nvSpPr>
        <p:spPr>
          <a:xfrm>
            <a:off x="5435640" y="4686480"/>
            <a:ext cx="358920" cy="336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4" name="CustomShape 26"/>
          <p:cNvSpPr/>
          <p:nvPr/>
        </p:nvSpPr>
        <p:spPr>
          <a:xfrm>
            <a:off x="5965920" y="4786200"/>
            <a:ext cx="57240" cy="57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5" name="CustomShape 27"/>
          <p:cNvSpPr/>
          <p:nvPr/>
        </p:nvSpPr>
        <p:spPr>
          <a:xfrm>
            <a:off x="6286680" y="4537080"/>
            <a:ext cx="485640" cy="542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6" name="CustomShape 28"/>
          <p:cNvSpPr/>
          <p:nvPr/>
        </p:nvSpPr>
        <p:spPr>
          <a:xfrm>
            <a:off x="6935760" y="4579920"/>
            <a:ext cx="29376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7" name="CustomShape 29"/>
          <p:cNvSpPr/>
          <p:nvPr/>
        </p:nvSpPr>
        <p:spPr>
          <a:xfrm>
            <a:off x="6529320" y="5621400"/>
            <a:ext cx="13644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8" name="CustomShape 30"/>
          <p:cNvSpPr/>
          <p:nvPr/>
        </p:nvSpPr>
        <p:spPr>
          <a:xfrm>
            <a:off x="7015320" y="5286240"/>
            <a:ext cx="42876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19" name="CustomShape 31"/>
          <p:cNvSpPr/>
          <p:nvPr/>
        </p:nvSpPr>
        <p:spPr>
          <a:xfrm>
            <a:off x="7551720" y="5351400"/>
            <a:ext cx="63360" cy="28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20" name="CustomShape 32"/>
          <p:cNvSpPr/>
          <p:nvPr/>
        </p:nvSpPr>
        <p:spPr>
          <a:xfrm>
            <a:off x="7750080" y="5229360"/>
            <a:ext cx="29376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21" name="CustomShape 33"/>
          <p:cNvSpPr/>
          <p:nvPr/>
        </p:nvSpPr>
        <p:spPr>
          <a:xfrm>
            <a:off x="1263600" y="1506600"/>
            <a:ext cx="4808520" cy="4208400"/>
          </a:xfrm>
          <a:prstGeom prst="rect">
            <a:avLst/>
          </a:prstGeom>
          <a:ln w="19080">
            <a:solidFill>
              <a:srgbClr val="1f497d"/>
            </a:solidFill>
            <a:round/>
          </a:ln>
        </p:spPr>
      </p:sp>
      <p:sp>
        <p:nvSpPr>
          <p:cNvPr id="222" name="CustomShape 34"/>
          <p:cNvSpPr/>
          <p:nvPr/>
        </p:nvSpPr>
        <p:spPr>
          <a:xfrm>
            <a:off x="1400040" y="2428920"/>
            <a:ext cx="428760" cy="228600"/>
          </a:xfrm>
          <a:prstGeom prst="rect">
            <a:avLst/>
          </a:prstGeom>
          <a:ln w="19080">
            <a:solidFill>
              <a:srgbClr val="1f497d"/>
            </a:solidFill>
            <a:round/>
          </a:ln>
        </p:spPr>
      </p:sp>
      <p:sp>
        <p:nvSpPr>
          <p:cNvPr id="223" name="CustomShape 35"/>
          <p:cNvSpPr/>
          <p:nvPr/>
        </p:nvSpPr>
        <p:spPr>
          <a:xfrm>
            <a:off x="628560" y="5122800"/>
            <a:ext cx="557280" cy="299880"/>
          </a:xfrm>
          <a:prstGeom prst="rect">
            <a:avLst/>
          </a:prstGeom>
          <a:ln w="19080">
            <a:solidFill>
              <a:srgbClr val="1f497d"/>
            </a:solidFill>
            <a:round/>
          </a:ln>
        </p:spPr>
      </p:sp>
      <p:sp>
        <p:nvSpPr>
          <p:cNvPr id="224" name="CustomShape 36"/>
          <p:cNvSpPr/>
          <p:nvPr/>
        </p:nvSpPr>
        <p:spPr>
          <a:xfrm>
            <a:off x="2421000" y="1928880"/>
            <a:ext cx="2865600" cy="3143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25" name="CustomShape 37"/>
          <p:cNvSpPr/>
          <p:nvPr/>
        </p:nvSpPr>
        <p:spPr>
          <a:xfrm>
            <a:off x="-467699400" y="-461406600"/>
            <a:ext cx="468056880" cy="468164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793800" y="293760"/>
            <a:ext cx="135000" cy="220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27" name="CustomShape 2"/>
          <p:cNvSpPr/>
          <p:nvPr/>
        </p:nvSpPr>
        <p:spPr>
          <a:xfrm>
            <a:off x="1165320" y="399960"/>
            <a:ext cx="66348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28" name="CustomShape 3"/>
          <p:cNvSpPr/>
          <p:nvPr/>
        </p:nvSpPr>
        <p:spPr>
          <a:xfrm>
            <a:off x="2122560" y="343080"/>
            <a:ext cx="47772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29" name="CustomShape 4"/>
          <p:cNvSpPr/>
          <p:nvPr/>
        </p:nvSpPr>
        <p:spPr>
          <a:xfrm>
            <a:off x="2836800" y="293760"/>
            <a:ext cx="101448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0" name="CustomShape 5"/>
          <p:cNvSpPr/>
          <p:nvPr/>
        </p:nvSpPr>
        <p:spPr>
          <a:xfrm>
            <a:off x="1806480" y="1177920"/>
            <a:ext cx="201600" cy="258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1" name="CustomShape 6"/>
          <p:cNvSpPr/>
          <p:nvPr/>
        </p:nvSpPr>
        <p:spPr>
          <a:xfrm>
            <a:off x="2135160" y="1293840"/>
            <a:ext cx="58680" cy="49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2" name="CustomShape 7"/>
          <p:cNvSpPr/>
          <p:nvPr/>
        </p:nvSpPr>
        <p:spPr>
          <a:xfrm>
            <a:off x="2471760" y="1057320"/>
            <a:ext cx="7128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3" name="CustomShape 8"/>
          <p:cNvSpPr/>
          <p:nvPr/>
        </p:nvSpPr>
        <p:spPr>
          <a:xfrm>
            <a:off x="2643120" y="1120680"/>
            <a:ext cx="250920" cy="230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4" name="CustomShape 9"/>
          <p:cNvSpPr/>
          <p:nvPr/>
        </p:nvSpPr>
        <p:spPr>
          <a:xfrm>
            <a:off x="3022560" y="1065240"/>
            <a:ext cx="20520" cy="192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5" name="CustomShape 10"/>
          <p:cNvSpPr/>
          <p:nvPr/>
        </p:nvSpPr>
        <p:spPr>
          <a:xfrm>
            <a:off x="3143160" y="1143000"/>
            <a:ext cx="7128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6" name="CustomShape 11"/>
          <p:cNvSpPr/>
          <p:nvPr/>
        </p:nvSpPr>
        <p:spPr>
          <a:xfrm>
            <a:off x="3314880" y="1143000"/>
            <a:ext cx="10800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7" name="CustomShape 12"/>
          <p:cNvSpPr/>
          <p:nvPr/>
        </p:nvSpPr>
        <p:spPr>
          <a:xfrm>
            <a:off x="3586320" y="979560"/>
            <a:ext cx="343080" cy="37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8" name="CustomShape 13"/>
          <p:cNvSpPr/>
          <p:nvPr/>
        </p:nvSpPr>
        <p:spPr>
          <a:xfrm>
            <a:off x="2457360" y="1928880"/>
            <a:ext cx="1279440" cy="2193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39" name="CustomShape 14"/>
          <p:cNvSpPr/>
          <p:nvPr/>
        </p:nvSpPr>
        <p:spPr>
          <a:xfrm>
            <a:off x="263520" y="4371840"/>
            <a:ext cx="1158840" cy="465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0" name="CustomShape 15"/>
          <p:cNvSpPr/>
          <p:nvPr/>
        </p:nvSpPr>
        <p:spPr>
          <a:xfrm>
            <a:off x="1851120" y="4278240"/>
            <a:ext cx="3335400" cy="393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1" name="CustomShape 16"/>
          <p:cNvSpPr/>
          <p:nvPr/>
        </p:nvSpPr>
        <p:spPr>
          <a:xfrm>
            <a:off x="5564160" y="4208400"/>
            <a:ext cx="1179360" cy="306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2" name="CustomShape 17"/>
          <p:cNvSpPr/>
          <p:nvPr/>
        </p:nvSpPr>
        <p:spPr>
          <a:xfrm>
            <a:off x="7000920" y="4179960"/>
            <a:ext cx="1079640" cy="363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3" name="CustomShape 18"/>
          <p:cNvSpPr/>
          <p:nvPr/>
        </p:nvSpPr>
        <p:spPr>
          <a:xfrm>
            <a:off x="392040" y="5021280"/>
            <a:ext cx="422280" cy="393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4" name="CustomShape 19"/>
          <p:cNvSpPr/>
          <p:nvPr/>
        </p:nvSpPr>
        <p:spPr>
          <a:xfrm>
            <a:off x="1085760" y="5079960"/>
            <a:ext cx="257040" cy="185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5" name="CustomShape 20"/>
          <p:cNvSpPr/>
          <p:nvPr/>
        </p:nvSpPr>
        <p:spPr>
          <a:xfrm>
            <a:off x="1585800" y="4943520"/>
            <a:ext cx="1322280" cy="357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6" name="CustomShape 21"/>
          <p:cNvSpPr/>
          <p:nvPr/>
        </p:nvSpPr>
        <p:spPr>
          <a:xfrm>
            <a:off x="3265560" y="4871880"/>
            <a:ext cx="50652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7" name="CustomShape 22"/>
          <p:cNvSpPr/>
          <p:nvPr/>
        </p:nvSpPr>
        <p:spPr>
          <a:xfrm>
            <a:off x="3963960" y="4871880"/>
            <a:ext cx="26496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8" name="CustomShape 23"/>
          <p:cNvSpPr/>
          <p:nvPr/>
        </p:nvSpPr>
        <p:spPr>
          <a:xfrm>
            <a:off x="4514760" y="4829040"/>
            <a:ext cx="39384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49" name="CustomShape 24"/>
          <p:cNvSpPr/>
          <p:nvPr/>
        </p:nvSpPr>
        <p:spPr>
          <a:xfrm>
            <a:off x="5180040" y="4778280"/>
            <a:ext cx="257040" cy="216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0" name="CustomShape 25"/>
          <p:cNvSpPr/>
          <p:nvPr/>
        </p:nvSpPr>
        <p:spPr>
          <a:xfrm>
            <a:off x="5657760" y="4707000"/>
            <a:ext cx="1122480" cy="344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1" name="CustomShape 26"/>
          <p:cNvSpPr/>
          <p:nvPr/>
        </p:nvSpPr>
        <p:spPr>
          <a:xfrm>
            <a:off x="6978600" y="4735440"/>
            <a:ext cx="25884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2" name="CustomShape 27"/>
          <p:cNvSpPr/>
          <p:nvPr/>
        </p:nvSpPr>
        <p:spPr>
          <a:xfrm>
            <a:off x="7458120" y="4686480"/>
            <a:ext cx="91440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3" name="CustomShape 28"/>
          <p:cNvSpPr/>
          <p:nvPr/>
        </p:nvSpPr>
        <p:spPr>
          <a:xfrm>
            <a:off x="414360" y="5580000"/>
            <a:ext cx="70812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4" name="CustomShape 29"/>
          <p:cNvSpPr/>
          <p:nvPr/>
        </p:nvSpPr>
        <p:spPr>
          <a:xfrm>
            <a:off x="1314360" y="5500800"/>
            <a:ext cx="56520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5" name="CustomShape 30"/>
          <p:cNvSpPr/>
          <p:nvPr/>
        </p:nvSpPr>
        <p:spPr>
          <a:xfrm>
            <a:off x="2228760" y="5486400"/>
            <a:ext cx="51444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6" name="CustomShape 31"/>
          <p:cNvSpPr/>
          <p:nvPr/>
        </p:nvSpPr>
        <p:spPr>
          <a:xfrm>
            <a:off x="3043080" y="5400720"/>
            <a:ext cx="50796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7" name="CustomShape 32"/>
          <p:cNvSpPr/>
          <p:nvPr/>
        </p:nvSpPr>
        <p:spPr>
          <a:xfrm>
            <a:off x="3800520" y="5351400"/>
            <a:ext cx="322200" cy="192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8" name="CustomShape 33"/>
          <p:cNvSpPr/>
          <p:nvPr/>
        </p:nvSpPr>
        <p:spPr>
          <a:xfrm>
            <a:off x="4414680" y="5329080"/>
            <a:ext cx="64296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59" name="CustomShape 34"/>
          <p:cNvSpPr/>
          <p:nvPr/>
        </p:nvSpPr>
        <p:spPr>
          <a:xfrm>
            <a:off x="5243400" y="5315040"/>
            <a:ext cx="52236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60" name="CustomShape 35"/>
          <p:cNvSpPr/>
          <p:nvPr/>
        </p:nvSpPr>
        <p:spPr>
          <a:xfrm>
            <a:off x="5986440" y="5286240"/>
            <a:ext cx="119376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61" name="CustomShape 36"/>
          <p:cNvSpPr/>
          <p:nvPr/>
        </p:nvSpPr>
        <p:spPr>
          <a:xfrm>
            <a:off x="399960" y="1800360"/>
            <a:ext cx="1522440" cy="436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620640" y="363600"/>
            <a:ext cx="893880" cy="301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63" name="CustomShape 2"/>
          <p:cNvSpPr/>
          <p:nvPr/>
        </p:nvSpPr>
        <p:spPr>
          <a:xfrm>
            <a:off x="1886040" y="336600"/>
            <a:ext cx="442800" cy="37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64" name="CustomShape 3"/>
          <p:cNvSpPr/>
          <p:nvPr/>
        </p:nvSpPr>
        <p:spPr>
          <a:xfrm>
            <a:off x="2678040" y="306360"/>
            <a:ext cx="565200" cy="244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65" name="CustomShape 4"/>
          <p:cNvSpPr/>
          <p:nvPr/>
        </p:nvSpPr>
        <p:spPr>
          <a:xfrm>
            <a:off x="3486240" y="293760"/>
            <a:ext cx="25092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66" name="CustomShape 5"/>
          <p:cNvSpPr/>
          <p:nvPr/>
        </p:nvSpPr>
        <p:spPr>
          <a:xfrm>
            <a:off x="3957480" y="250920"/>
            <a:ext cx="507960" cy="363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67" name="CustomShape 6"/>
          <p:cNvSpPr/>
          <p:nvPr/>
        </p:nvSpPr>
        <p:spPr>
          <a:xfrm>
            <a:off x="4665600" y="271440"/>
            <a:ext cx="33480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68" name="CustomShape 7"/>
          <p:cNvSpPr/>
          <p:nvPr/>
        </p:nvSpPr>
        <p:spPr>
          <a:xfrm>
            <a:off x="5292720" y="214200"/>
            <a:ext cx="123048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69" name="CustomShape 8"/>
          <p:cNvSpPr/>
          <p:nvPr/>
        </p:nvSpPr>
        <p:spPr>
          <a:xfrm>
            <a:off x="6743880" y="279360"/>
            <a:ext cx="171360" cy="177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0" name="CustomShape 9"/>
          <p:cNvSpPr/>
          <p:nvPr/>
        </p:nvSpPr>
        <p:spPr>
          <a:xfrm>
            <a:off x="7157880" y="228600"/>
            <a:ext cx="87948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1" name="CustomShape 10"/>
          <p:cNvSpPr/>
          <p:nvPr/>
        </p:nvSpPr>
        <p:spPr>
          <a:xfrm>
            <a:off x="500040" y="1049400"/>
            <a:ext cx="64296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2" name="CustomShape 11"/>
          <p:cNvSpPr/>
          <p:nvPr/>
        </p:nvSpPr>
        <p:spPr>
          <a:xfrm>
            <a:off x="1577880" y="985680"/>
            <a:ext cx="32220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3" name="CustomShape 12"/>
          <p:cNvSpPr/>
          <p:nvPr/>
        </p:nvSpPr>
        <p:spPr>
          <a:xfrm>
            <a:off x="2114640" y="928800"/>
            <a:ext cx="31428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4" name="CustomShape 13"/>
          <p:cNvSpPr/>
          <p:nvPr/>
        </p:nvSpPr>
        <p:spPr>
          <a:xfrm>
            <a:off x="2608200" y="965160"/>
            <a:ext cx="200160" cy="163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5" name="CustomShape 14"/>
          <p:cNvSpPr/>
          <p:nvPr/>
        </p:nvSpPr>
        <p:spPr>
          <a:xfrm>
            <a:off x="3000240" y="871560"/>
            <a:ext cx="1143000" cy="314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6" name="CustomShape 15"/>
          <p:cNvSpPr/>
          <p:nvPr/>
        </p:nvSpPr>
        <p:spPr>
          <a:xfrm>
            <a:off x="1220760" y="1492200"/>
            <a:ext cx="43020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7" name="CustomShape 16"/>
          <p:cNvSpPr/>
          <p:nvPr/>
        </p:nvSpPr>
        <p:spPr>
          <a:xfrm>
            <a:off x="1963800" y="1514520"/>
            <a:ext cx="12240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8" name="CustomShape 17"/>
          <p:cNvSpPr/>
          <p:nvPr/>
        </p:nvSpPr>
        <p:spPr>
          <a:xfrm>
            <a:off x="2421000" y="1486080"/>
            <a:ext cx="45072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79" name="CustomShape 18"/>
          <p:cNvSpPr/>
          <p:nvPr/>
        </p:nvSpPr>
        <p:spPr>
          <a:xfrm>
            <a:off x="3106800" y="1442880"/>
            <a:ext cx="27936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0" name="CustomShape 19"/>
          <p:cNvSpPr/>
          <p:nvPr/>
        </p:nvSpPr>
        <p:spPr>
          <a:xfrm>
            <a:off x="3700440" y="1393920"/>
            <a:ext cx="365040" cy="192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1" name="CustomShape 20"/>
          <p:cNvSpPr/>
          <p:nvPr/>
        </p:nvSpPr>
        <p:spPr>
          <a:xfrm>
            <a:off x="4308480" y="1422360"/>
            <a:ext cx="200160" cy="135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2" name="CustomShape 21"/>
          <p:cNvSpPr/>
          <p:nvPr/>
        </p:nvSpPr>
        <p:spPr>
          <a:xfrm>
            <a:off x="4829040" y="1349280"/>
            <a:ext cx="41436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3" name="CustomShape 22"/>
          <p:cNvSpPr/>
          <p:nvPr/>
        </p:nvSpPr>
        <p:spPr>
          <a:xfrm>
            <a:off x="5392800" y="1314360"/>
            <a:ext cx="779400" cy="32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4" name="CustomShape 23"/>
          <p:cNvSpPr/>
          <p:nvPr/>
        </p:nvSpPr>
        <p:spPr>
          <a:xfrm>
            <a:off x="6329520" y="1320840"/>
            <a:ext cx="41436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5" name="CustomShape 24"/>
          <p:cNvSpPr/>
          <p:nvPr/>
        </p:nvSpPr>
        <p:spPr>
          <a:xfrm>
            <a:off x="6908760" y="1293840"/>
            <a:ext cx="82080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6" name="CustomShape 25"/>
          <p:cNvSpPr/>
          <p:nvPr/>
        </p:nvSpPr>
        <p:spPr>
          <a:xfrm>
            <a:off x="1208160" y="2035080"/>
            <a:ext cx="428760" cy="287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7" name="CustomShape 26"/>
          <p:cNvSpPr/>
          <p:nvPr/>
        </p:nvSpPr>
        <p:spPr>
          <a:xfrm>
            <a:off x="1806480" y="2028960"/>
            <a:ext cx="24444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8" name="CustomShape 27"/>
          <p:cNvSpPr/>
          <p:nvPr/>
        </p:nvSpPr>
        <p:spPr>
          <a:xfrm>
            <a:off x="2363760" y="1936800"/>
            <a:ext cx="279360" cy="206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89" name="CustomShape 28"/>
          <p:cNvSpPr/>
          <p:nvPr/>
        </p:nvSpPr>
        <p:spPr>
          <a:xfrm>
            <a:off x="2928960" y="1979640"/>
            <a:ext cx="214200" cy="135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0" name="CustomShape 29"/>
          <p:cNvSpPr/>
          <p:nvPr/>
        </p:nvSpPr>
        <p:spPr>
          <a:xfrm>
            <a:off x="3463920" y="1900080"/>
            <a:ext cx="35100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1" name="CustomShape 30"/>
          <p:cNvSpPr/>
          <p:nvPr/>
        </p:nvSpPr>
        <p:spPr>
          <a:xfrm>
            <a:off x="1128600" y="2665440"/>
            <a:ext cx="507960" cy="220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2" name="CustomShape 31"/>
          <p:cNvSpPr/>
          <p:nvPr/>
        </p:nvSpPr>
        <p:spPr>
          <a:xfrm>
            <a:off x="1843200" y="2708280"/>
            <a:ext cx="100080" cy="120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3" name="CustomShape 32"/>
          <p:cNvSpPr/>
          <p:nvPr/>
        </p:nvSpPr>
        <p:spPr>
          <a:xfrm>
            <a:off x="2200320" y="2635200"/>
            <a:ext cx="414360" cy="301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4" name="CustomShape 33"/>
          <p:cNvSpPr/>
          <p:nvPr/>
        </p:nvSpPr>
        <p:spPr>
          <a:xfrm>
            <a:off x="2843280" y="2579760"/>
            <a:ext cx="29376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5" name="CustomShape 34"/>
          <p:cNvSpPr/>
          <p:nvPr/>
        </p:nvSpPr>
        <p:spPr>
          <a:xfrm>
            <a:off x="3443400" y="2557440"/>
            <a:ext cx="31428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6" name="CustomShape 35"/>
          <p:cNvSpPr/>
          <p:nvPr/>
        </p:nvSpPr>
        <p:spPr>
          <a:xfrm>
            <a:off x="4079880" y="2536920"/>
            <a:ext cx="24912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7" name="CustomShape 36"/>
          <p:cNvSpPr/>
          <p:nvPr/>
        </p:nvSpPr>
        <p:spPr>
          <a:xfrm>
            <a:off x="4594320" y="2443320"/>
            <a:ext cx="38592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8" name="CustomShape 37"/>
          <p:cNvSpPr/>
          <p:nvPr/>
        </p:nvSpPr>
        <p:spPr>
          <a:xfrm>
            <a:off x="5164200" y="2394000"/>
            <a:ext cx="40788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299" name="CustomShape 38"/>
          <p:cNvSpPr/>
          <p:nvPr/>
        </p:nvSpPr>
        <p:spPr>
          <a:xfrm>
            <a:off x="5835600" y="2414520"/>
            <a:ext cx="322200" cy="142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0" name="CustomShape 39"/>
          <p:cNvSpPr/>
          <p:nvPr/>
        </p:nvSpPr>
        <p:spPr>
          <a:xfrm>
            <a:off x="6365880" y="2406600"/>
            <a:ext cx="14940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1" name="CustomShape 40"/>
          <p:cNvSpPr/>
          <p:nvPr/>
        </p:nvSpPr>
        <p:spPr>
          <a:xfrm>
            <a:off x="6780240" y="2394000"/>
            <a:ext cx="406440" cy="291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2" name="CustomShape 41"/>
          <p:cNvSpPr/>
          <p:nvPr/>
        </p:nvSpPr>
        <p:spPr>
          <a:xfrm>
            <a:off x="7365960" y="2336760"/>
            <a:ext cx="291960" cy="149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3" name="CustomShape 42"/>
          <p:cNvSpPr/>
          <p:nvPr/>
        </p:nvSpPr>
        <p:spPr>
          <a:xfrm>
            <a:off x="7866000" y="2308320"/>
            <a:ext cx="291960" cy="163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4" name="CustomShape 43"/>
          <p:cNvSpPr/>
          <p:nvPr/>
        </p:nvSpPr>
        <p:spPr>
          <a:xfrm>
            <a:off x="1028880" y="3192480"/>
            <a:ext cx="22860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5" name="CustomShape 44"/>
          <p:cNvSpPr/>
          <p:nvPr/>
        </p:nvSpPr>
        <p:spPr>
          <a:xfrm>
            <a:off x="1600200" y="3086280"/>
            <a:ext cx="32220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6" name="CustomShape 45"/>
          <p:cNvSpPr/>
          <p:nvPr/>
        </p:nvSpPr>
        <p:spPr>
          <a:xfrm>
            <a:off x="2128680" y="3086280"/>
            <a:ext cx="30780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7" name="CustomShape 46"/>
          <p:cNvSpPr/>
          <p:nvPr/>
        </p:nvSpPr>
        <p:spPr>
          <a:xfrm>
            <a:off x="2786040" y="3043080"/>
            <a:ext cx="50796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8" name="CustomShape 47"/>
          <p:cNvSpPr/>
          <p:nvPr/>
        </p:nvSpPr>
        <p:spPr>
          <a:xfrm>
            <a:off x="3643200" y="2928960"/>
            <a:ext cx="34308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09" name="CustomShape 48"/>
          <p:cNvSpPr/>
          <p:nvPr/>
        </p:nvSpPr>
        <p:spPr>
          <a:xfrm>
            <a:off x="4529160" y="2820960"/>
            <a:ext cx="808200" cy="379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0" name="CustomShape 49"/>
          <p:cNvSpPr/>
          <p:nvPr/>
        </p:nvSpPr>
        <p:spPr>
          <a:xfrm>
            <a:off x="5637240" y="2808360"/>
            <a:ext cx="485640" cy="306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1" name="CustomShape 50"/>
          <p:cNvSpPr/>
          <p:nvPr/>
        </p:nvSpPr>
        <p:spPr>
          <a:xfrm>
            <a:off x="6286680" y="2771640"/>
            <a:ext cx="28584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2" name="CustomShape 51"/>
          <p:cNvSpPr/>
          <p:nvPr/>
        </p:nvSpPr>
        <p:spPr>
          <a:xfrm>
            <a:off x="6786720" y="2735280"/>
            <a:ext cx="293760" cy="187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3" name="CustomShape 52"/>
          <p:cNvSpPr/>
          <p:nvPr/>
        </p:nvSpPr>
        <p:spPr>
          <a:xfrm>
            <a:off x="7250040" y="2735280"/>
            <a:ext cx="236520" cy="144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4" name="CustomShape 53"/>
          <p:cNvSpPr/>
          <p:nvPr/>
        </p:nvSpPr>
        <p:spPr>
          <a:xfrm>
            <a:off x="7715160" y="2635200"/>
            <a:ext cx="379440" cy="187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5" name="CustomShape 54"/>
          <p:cNvSpPr/>
          <p:nvPr/>
        </p:nvSpPr>
        <p:spPr>
          <a:xfrm>
            <a:off x="4351320" y="3135240"/>
            <a:ext cx="534960" cy="522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6" name="CustomShape 55"/>
          <p:cNvSpPr/>
          <p:nvPr/>
        </p:nvSpPr>
        <p:spPr>
          <a:xfrm>
            <a:off x="5064120" y="3165480"/>
            <a:ext cx="458640" cy="563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7" name="CustomShape 56"/>
          <p:cNvSpPr/>
          <p:nvPr/>
        </p:nvSpPr>
        <p:spPr>
          <a:xfrm>
            <a:off x="3751200" y="3908520"/>
            <a:ext cx="743040" cy="249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8" name="CustomShape 57"/>
          <p:cNvSpPr/>
          <p:nvPr/>
        </p:nvSpPr>
        <p:spPr>
          <a:xfrm>
            <a:off x="4778280" y="3914640"/>
            <a:ext cx="6516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19" name="CustomShape 58"/>
          <p:cNvSpPr/>
          <p:nvPr/>
        </p:nvSpPr>
        <p:spPr>
          <a:xfrm>
            <a:off x="5006880" y="3936960"/>
            <a:ext cx="258840" cy="106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0" name="CustomShape 59"/>
          <p:cNvSpPr/>
          <p:nvPr/>
        </p:nvSpPr>
        <p:spPr>
          <a:xfrm>
            <a:off x="5435640" y="3929040"/>
            <a:ext cx="25884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1" name="CustomShape 60"/>
          <p:cNvSpPr/>
          <p:nvPr/>
        </p:nvSpPr>
        <p:spPr>
          <a:xfrm>
            <a:off x="3735360" y="4408560"/>
            <a:ext cx="150840" cy="206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2" name="CustomShape 61"/>
          <p:cNvSpPr/>
          <p:nvPr/>
        </p:nvSpPr>
        <p:spPr>
          <a:xfrm>
            <a:off x="4714920" y="4394160"/>
            <a:ext cx="28584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3" name="CustomShape 62"/>
          <p:cNvSpPr/>
          <p:nvPr/>
        </p:nvSpPr>
        <p:spPr>
          <a:xfrm>
            <a:off x="5172120" y="4408560"/>
            <a:ext cx="9360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4" name="CustomShape 63"/>
          <p:cNvSpPr/>
          <p:nvPr/>
        </p:nvSpPr>
        <p:spPr>
          <a:xfrm>
            <a:off x="5392800" y="4378320"/>
            <a:ext cx="108000" cy="93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5" name="CustomShape 64"/>
          <p:cNvSpPr/>
          <p:nvPr/>
        </p:nvSpPr>
        <p:spPr>
          <a:xfrm>
            <a:off x="5649840" y="4300560"/>
            <a:ext cx="10152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6" name="CustomShape 65"/>
          <p:cNvSpPr/>
          <p:nvPr/>
        </p:nvSpPr>
        <p:spPr>
          <a:xfrm>
            <a:off x="528480" y="4894200"/>
            <a:ext cx="64296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7" name="CustomShape 66"/>
          <p:cNvSpPr/>
          <p:nvPr/>
        </p:nvSpPr>
        <p:spPr>
          <a:xfrm>
            <a:off x="1400040" y="4857840"/>
            <a:ext cx="41436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8" name="CustomShape 67"/>
          <p:cNvSpPr/>
          <p:nvPr/>
        </p:nvSpPr>
        <p:spPr>
          <a:xfrm>
            <a:off x="2200320" y="4778280"/>
            <a:ext cx="522360" cy="230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29" name="CustomShape 68"/>
          <p:cNvSpPr/>
          <p:nvPr/>
        </p:nvSpPr>
        <p:spPr>
          <a:xfrm>
            <a:off x="3106800" y="4749840"/>
            <a:ext cx="501480" cy="201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0" name="CustomShape 69"/>
          <p:cNvSpPr/>
          <p:nvPr/>
        </p:nvSpPr>
        <p:spPr>
          <a:xfrm>
            <a:off x="3835440" y="4765680"/>
            <a:ext cx="244440" cy="142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1" name="CustomShape 70"/>
          <p:cNvSpPr/>
          <p:nvPr/>
        </p:nvSpPr>
        <p:spPr>
          <a:xfrm>
            <a:off x="4314960" y="4735440"/>
            <a:ext cx="27936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2" name="CustomShape 71"/>
          <p:cNvSpPr/>
          <p:nvPr/>
        </p:nvSpPr>
        <p:spPr>
          <a:xfrm>
            <a:off x="4808520" y="4464000"/>
            <a:ext cx="4078440" cy="393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3" name="CustomShape 72"/>
          <p:cNvSpPr/>
          <p:nvPr/>
        </p:nvSpPr>
        <p:spPr>
          <a:xfrm>
            <a:off x="3463920" y="3979800"/>
            <a:ext cx="887400" cy="663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4" name="CustomShape 73"/>
          <p:cNvSpPr/>
          <p:nvPr/>
        </p:nvSpPr>
        <p:spPr>
          <a:xfrm>
            <a:off x="836640" y="5429160"/>
            <a:ext cx="85680" cy="100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5" name="CustomShape 74"/>
          <p:cNvSpPr/>
          <p:nvPr/>
        </p:nvSpPr>
        <p:spPr>
          <a:xfrm>
            <a:off x="1014480" y="5351400"/>
            <a:ext cx="57240" cy="163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6" name="CustomShape 75"/>
          <p:cNvSpPr/>
          <p:nvPr/>
        </p:nvSpPr>
        <p:spPr>
          <a:xfrm>
            <a:off x="1200240" y="5392800"/>
            <a:ext cx="79200" cy="87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7" name="CustomShape 76"/>
          <p:cNvSpPr/>
          <p:nvPr/>
        </p:nvSpPr>
        <p:spPr>
          <a:xfrm>
            <a:off x="1422360" y="5372280"/>
            <a:ext cx="100080" cy="93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8" name="CustomShape 77"/>
          <p:cNvSpPr/>
          <p:nvPr/>
        </p:nvSpPr>
        <p:spPr>
          <a:xfrm>
            <a:off x="1622520" y="5443560"/>
            <a:ext cx="42840" cy="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39" name="CustomShape 78"/>
          <p:cNvSpPr/>
          <p:nvPr/>
        </p:nvSpPr>
        <p:spPr>
          <a:xfrm>
            <a:off x="1763640" y="5429160"/>
            <a:ext cx="50760" cy="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40" name="CustomShape 79"/>
          <p:cNvSpPr/>
          <p:nvPr/>
        </p:nvSpPr>
        <p:spPr>
          <a:xfrm>
            <a:off x="1957320" y="5186520"/>
            <a:ext cx="6516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41" name="CustomShape 80"/>
          <p:cNvSpPr/>
          <p:nvPr/>
        </p:nvSpPr>
        <p:spPr>
          <a:xfrm>
            <a:off x="828720" y="5737320"/>
            <a:ext cx="900000" cy="192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42" name="CustomShape 81"/>
          <p:cNvSpPr/>
          <p:nvPr/>
        </p:nvSpPr>
        <p:spPr>
          <a:xfrm>
            <a:off x="542880" y="6064200"/>
            <a:ext cx="608040" cy="216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43" name="CustomShape 82"/>
          <p:cNvSpPr/>
          <p:nvPr/>
        </p:nvSpPr>
        <p:spPr>
          <a:xfrm>
            <a:off x="1457280" y="6058080"/>
            <a:ext cx="81432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44" name="CustomShape 83"/>
          <p:cNvSpPr/>
          <p:nvPr/>
        </p:nvSpPr>
        <p:spPr>
          <a:xfrm>
            <a:off x="2492280" y="6000840"/>
            <a:ext cx="72216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45" name="CustomShape 84"/>
          <p:cNvSpPr/>
          <p:nvPr/>
        </p:nvSpPr>
        <p:spPr>
          <a:xfrm>
            <a:off x="3463920" y="5929200"/>
            <a:ext cx="1022400" cy="27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46" name="CustomShape 85"/>
          <p:cNvSpPr/>
          <p:nvPr/>
        </p:nvSpPr>
        <p:spPr>
          <a:xfrm>
            <a:off x="4729320" y="5850000"/>
            <a:ext cx="900000" cy="201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47" name="CustomShape 86"/>
          <p:cNvSpPr/>
          <p:nvPr/>
        </p:nvSpPr>
        <p:spPr>
          <a:xfrm>
            <a:off x="4443480" y="2757600"/>
            <a:ext cx="351000" cy="42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48" name="CustomShape 87"/>
          <p:cNvSpPr/>
          <p:nvPr/>
        </p:nvSpPr>
        <p:spPr>
          <a:xfrm>
            <a:off x="4935600" y="2751120"/>
            <a:ext cx="30240" cy="6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CustomShape 1"/>
          <p:cNvSpPr/>
          <p:nvPr/>
        </p:nvSpPr>
        <p:spPr>
          <a:xfrm>
            <a:off x="635040" y="571680"/>
            <a:ext cx="30780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0" name="CustomShape 2"/>
          <p:cNvSpPr/>
          <p:nvPr/>
        </p:nvSpPr>
        <p:spPr>
          <a:xfrm>
            <a:off x="1363680" y="528480"/>
            <a:ext cx="33660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1" name="CustomShape 3"/>
          <p:cNvSpPr/>
          <p:nvPr/>
        </p:nvSpPr>
        <p:spPr>
          <a:xfrm>
            <a:off x="1971720" y="528480"/>
            <a:ext cx="39996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2" name="CustomShape 4"/>
          <p:cNvSpPr/>
          <p:nvPr/>
        </p:nvSpPr>
        <p:spPr>
          <a:xfrm>
            <a:off x="2678040" y="479520"/>
            <a:ext cx="665280" cy="177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3" name="CustomShape 5"/>
          <p:cNvSpPr/>
          <p:nvPr/>
        </p:nvSpPr>
        <p:spPr>
          <a:xfrm>
            <a:off x="3606840" y="522360"/>
            <a:ext cx="173160" cy="71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4" name="CustomShape 6"/>
          <p:cNvSpPr/>
          <p:nvPr/>
        </p:nvSpPr>
        <p:spPr>
          <a:xfrm>
            <a:off x="4014720" y="434880"/>
            <a:ext cx="10800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5" name="CustomShape 7"/>
          <p:cNvSpPr/>
          <p:nvPr/>
        </p:nvSpPr>
        <p:spPr>
          <a:xfrm>
            <a:off x="4378320" y="414360"/>
            <a:ext cx="20808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6" name="CustomShape 8"/>
          <p:cNvSpPr/>
          <p:nvPr/>
        </p:nvSpPr>
        <p:spPr>
          <a:xfrm>
            <a:off x="4800600" y="457200"/>
            <a:ext cx="30780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7" name="CustomShape 9"/>
          <p:cNvSpPr/>
          <p:nvPr/>
        </p:nvSpPr>
        <p:spPr>
          <a:xfrm>
            <a:off x="5392800" y="363600"/>
            <a:ext cx="57960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8" name="CustomShape 10"/>
          <p:cNvSpPr/>
          <p:nvPr/>
        </p:nvSpPr>
        <p:spPr>
          <a:xfrm>
            <a:off x="8178840" y="250920"/>
            <a:ext cx="173160" cy="563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59" name="CustomShape 11"/>
          <p:cNvSpPr/>
          <p:nvPr/>
        </p:nvSpPr>
        <p:spPr>
          <a:xfrm>
            <a:off x="693720" y="1135080"/>
            <a:ext cx="714240" cy="187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0" name="CustomShape 12"/>
          <p:cNvSpPr/>
          <p:nvPr/>
        </p:nvSpPr>
        <p:spPr>
          <a:xfrm>
            <a:off x="1628640" y="1100160"/>
            <a:ext cx="243000" cy="142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1" name="CustomShape 13"/>
          <p:cNvSpPr/>
          <p:nvPr/>
        </p:nvSpPr>
        <p:spPr>
          <a:xfrm>
            <a:off x="2057400" y="1057320"/>
            <a:ext cx="27936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2" name="CustomShape 14"/>
          <p:cNvSpPr/>
          <p:nvPr/>
        </p:nvSpPr>
        <p:spPr>
          <a:xfrm>
            <a:off x="2565360" y="1008000"/>
            <a:ext cx="600120" cy="185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3" name="CustomShape 15"/>
          <p:cNvSpPr/>
          <p:nvPr/>
        </p:nvSpPr>
        <p:spPr>
          <a:xfrm>
            <a:off x="3394080" y="1042920"/>
            <a:ext cx="243000" cy="93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4" name="CustomShape 16"/>
          <p:cNvSpPr/>
          <p:nvPr/>
        </p:nvSpPr>
        <p:spPr>
          <a:xfrm>
            <a:off x="3821040" y="1000080"/>
            <a:ext cx="230040" cy="114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5" name="CustomShape 17"/>
          <p:cNvSpPr/>
          <p:nvPr/>
        </p:nvSpPr>
        <p:spPr>
          <a:xfrm>
            <a:off x="8158320" y="928800"/>
            <a:ext cx="228600" cy="514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6" name="CustomShape 18"/>
          <p:cNvSpPr/>
          <p:nvPr/>
        </p:nvSpPr>
        <p:spPr>
          <a:xfrm>
            <a:off x="642960" y="1751040"/>
            <a:ext cx="800280" cy="291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7" name="CustomShape 19"/>
          <p:cNvSpPr/>
          <p:nvPr/>
        </p:nvSpPr>
        <p:spPr>
          <a:xfrm>
            <a:off x="1622520" y="1836720"/>
            <a:ext cx="20520" cy="71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8" name="CustomShape 20"/>
          <p:cNvSpPr/>
          <p:nvPr/>
        </p:nvSpPr>
        <p:spPr>
          <a:xfrm>
            <a:off x="2079720" y="1714680"/>
            <a:ext cx="14292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69" name="CustomShape 21"/>
          <p:cNvSpPr/>
          <p:nvPr/>
        </p:nvSpPr>
        <p:spPr>
          <a:xfrm>
            <a:off x="2371680" y="1771560"/>
            <a:ext cx="93600" cy="65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0" name="CustomShape 22"/>
          <p:cNvSpPr/>
          <p:nvPr/>
        </p:nvSpPr>
        <p:spPr>
          <a:xfrm>
            <a:off x="2728800" y="1585800"/>
            <a:ext cx="399960" cy="336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1" name="CustomShape 23"/>
          <p:cNvSpPr/>
          <p:nvPr/>
        </p:nvSpPr>
        <p:spPr>
          <a:xfrm>
            <a:off x="4114800" y="1585800"/>
            <a:ext cx="67140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2" name="CustomShape 24"/>
          <p:cNvSpPr/>
          <p:nvPr/>
        </p:nvSpPr>
        <p:spPr>
          <a:xfrm>
            <a:off x="5014800" y="1608120"/>
            <a:ext cx="407880" cy="163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3" name="CustomShape 25"/>
          <p:cNvSpPr/>
          <p:nvPr/>
        </p:nvSpPr>
        <p:spPr>
          <a:xfrm>
            <a:off x="5607000" y="1535040"/>
            <a:ext cx="116532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4" name="CustomShape 26"/>
          <p:cNvSpPr/>
          <p:nvPr/>
        </p:nvSpPr>
        <p:spPr>
          <a:xfrm>
            <a:off x="6966000" y="1614600"/>
            <a:ext cx="177840" cy="114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5" name="CustomShape 27"/>
          <p:cNvSpPr/>
          <p:nvPr/>
        </p:nvSpPr>
        <p:spPr>
          <a:xfrm>
            <a:off x="7337520" y="1506600"/>
            <a:ext cx="249120" cy="244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6" name="CustomShape 28"/>
          <p:cNvSpPr/>
          <p:nvPr/>
        </p:nvSpPr>
        <p:spPr>
          <a:xfrm>
            <a:off x="7772400" y="1486080"/>
            <a:ext cx="25704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7" name="CustomShape 29"/>
          <p:cNvSpPr/>
          <p:nvPr/>
        </p:nvSpPr>
        <p:spPr>
          <a:xfrm>
            <a:off x="8251920" y="1577880"/>
            <a:ext cx="228600" cy="130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8" name="CustomShape 30"/>
          <p:cNvSpPr/>
          <p:nvPr/>
        </p:nvSpPr>
        <p:spPr>
          <a:xfrm>
            <a:off x="2629080" y="2214720"/>
            <a:ext cx="407880" cy="407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79" name="CustomShape 31"/>
          <p:cNvSpPr/>
          <p:nvPr/>
        </p:nvSpPr>
        <p:spPr>
          <a:xfrm>
            <a:off x="3772080" y="2200320"/>
            <a:ext cx="45720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0" name="CustomShape 32"/>
          <p:cNvSpPr/>
          <p:nvPr/>
        </p:nvSpPr>
        <p:spPr>
          <a:xfrm>
            <a:off x="677880" y="3235320"/>
            <a:ext cx="139392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1" name="CustomShape 33"/>
          <p:cNvSpPr/>
          <p:nvPr/>
        </p:nvSpPr>
        <p:spPr>
          <a:xfrm>
            <a:off x="2257560" y="3321000"/>
            <a:ext cx="22320" cy="5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2" name="CustomShape 34"/>
          <p:cNvSpPr/>
          <p:nvPr/>
        </p:nvSpPr>
        <p:spPr>
          <a:xfrm>
            <a:off x="2685960" y="3171960"/>
            <a:ext cx="39996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3" name="CustomShape 35"/>
          <p:cNvSpPr/>
          <p:nvPr/>
        </p:nvSpPr>
        <p:spPr>
          <a:xfrm>
            <a:off x="3878280" y="3043080"/>
            <a:ext cx="48744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4" name="CustomShape 36"/>
          <p:cNvSpPr/>
          <p:nvPr/>
        </p:nvSpPr>
        <p:spPr>
          <a:xfrm>
            <a:off x="4586400" y="3022560"/>
            <a:ext cx="1293840" cy="27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5" name="CustomShape 37"/>
          <p:cNvSpPr/>
          <p:nvPr/>
        </p:nvSpPr>
        <p:spPr>
          <a:xfrm>
            <a:off x="6072120" y="3049560"/>
            <a:ext cx="193680" cy="87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6" name="CustomShape 38"/>
          <p:cNvSpPr/>
          <p:nvPr/>
        </p:nvSpPr>
        <p:spPr>
          <a:xfrm>
            <a:off x="6535800" y="2949480"/>
            <a:ext cx="39384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7" name="CustomShape 39"/>
          <p:cNvSpPr/>
          <p:nvPr/>
        </p:nvSpPr>
        <p:spPr>
          <a:xfrm>
            <a:off x="592200" y="3722760"/>
            <a:ext cx="31608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8" name="CustomShape 40"/>
          <p:cNvSpPr/>
          <p:nvPr/>
        </p:nvSpPr>
        <p:spPr>
          <a:xfrm>
            <a:off x="1135080" y="3778200"/>
            <a:ext cx="25884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89" name="CustomShape 41"/>
          <p:cNvSpPr/>
          <p:nvPr/>
        </p:nvSpPr>
        <p:spPr>
          <a:xfrm>
            <a:off x="1665360" y="3679920"/>
            <a:ext cx="406440" cy="192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0" name="CustomShape 42"/>
          <p:cNvSpPr/>
          <p:nvPr/>
        </p:nvSpPr>
        <p:spPr>
          <a:xfrm>
            <a:off x="2514600" y="3708360"/>
            <a:ext cx="371520" cy="54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1" name="CustomShape 43"/>
          <p:cNvSpPr/>
          <p:nvPr/>
        </p:nvSpPr>
        <p:spPr>
          <a:xfrm>
            <a:off x="3321000" y="3979800"/>
            <a:ext cx="322200" cy="142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2" name="CustomShape 44"/>
          <p:cNvSpPr/>
          <p:nvPr/>
        </p:nvSpPr>
        <p:spPr>
          <a:xfrm>
            <a:off x="3886200" y="3957480"/>
            <a:ext cx="12240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3" name="CustomShape 45"/>
          <p:cNvSpPr/>
          <p:nvPr/>
        </p:nvSpPr>
        <p:spPr>
          <a:xfrm>
            <a:off x="4243320" y="3900600"/>
            <a:ext cx="20808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4" name="CustomShape 46"/>
          <p:cNvSpPr/>
          <p:nvPr/>
        </p:nvSpPr>
        <p:spPr>
          <a:xfrm>
            <a:off x="4643280" y="3908520"/>
            <a:ext cx="250920" cy="142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5" name="CustomShape 47"/>
          <p:cNvSpPr/>
          <p:nvPr/>
        </p:nvSpPr>
        <p:spPr>
          <a:xfrm>
            <a:off x="5137200" y="3863880"/>
            <a:ext cx="44280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6" name="CustomShape 48"/>
          <p:cNvSpPr/>
          <p:nvPr/>
        </p:nvSpPr>
        <p:spPr>
          <a:xfrm>
            <a:off x="5765760" y="3714840"/>
            <a:ext cx="1220760" cy="293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7" name="CustomShape 49"/>
          <p:cNvSpPr/>
          <p:nvPr/>
        </p:nvSpPr>
        <p:spPr>
          <a:xfrm>
            <a:off x="7280280" y="3700440"/>
            <a:ext cx="263520" cy="100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8" name="CustomShape 50"/>
          <p:cNvSpPr/>
          <p:nvPr/>
        </p:nvSpPr>
        <p:spPr>
          <a:xfrm>
            <a:off x="7772400" y="3649680"/>
            <a:ext cx="200160" cy="144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399" name="CustomShape 51"/>
          <p:cNvSpPr/>
          <p:nvPr/>
        </p:nvSpPr>
        <p:spPr>
          <a:xfrm>
            <a:off x="5408640" y="4286160"/>
            <a:ext cx="17784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0" name="CustomShape 52"/>
          <p:cNvSpPr/>
          <p:nvPr/>
        </p:nvSpPr>
        <p:spPr>
          <a:xfrm>
            <a:off x="757080" y="4843440"/>
            <a:ext cx="10008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1" name="CustomShape 53"/>
          <p:cNvSpPr/>
          <p:nvPr/>
        </p:nvSpPr>
        <p:spPr>
          <a:xfrm>
            <a:off x="1114560" y="4778280"/>
            <a:ext cx="20016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2" name="CustomShape 54"/>
          <p:cNvSpPr/>
          <p:nvPr/>
        </p:nvSpPr>
        <p:spPr>
          <a:xfrm>
            <a:off x="1608120" y="4707000"/>
            <a:ext cx="36360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3" name="CustomShape 55"/>
          <p:cNvSpPr/>
          <p:nvPr/>
        </p:nvSpPr>
        <p:spPr>
          <a:xfrm>
            <a:off x="2308320" y="4649760"/>
            <a:ext cx="77148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4" name="CustomShape 56"/>
          <p:cNvSpPr/>
          <p:nvPr/>
        </p:nvSpPr>
        <p:spPr>
          <a:xfrm>
            <a:off x="3394080" y="4537080"/>
            <a:ext cx="39204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5" name="CustomShape 57"/>
          <p:cNvSpPr/>
          <p:nvPr/>
        </p:nvSpPr>
        <p:spPr>
          <a:xfrm>
            <a:off x="4064040" y="4471920"/>
            <a:ext cx="57960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6" name="CustomShape 58"/>
          <p:cNvSpPr/>
          <p:nvPr/>
        </p:nvSpPr>
        <p:spPr>
          <a:xfrm>
            <a:off x="4935600" y="4464000"/>
            <a:ext cx="43020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7" name="CustomShape 59"/>
          <p:cNvSpPr/>
          <p:nvPr/>
        </p:nvSpPr>
        <p:spPr>
          <a:xfrm>
            <a:off x="5594400" y="4471920"/>
            <a:ext cx="33480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8" name="CustomShape 60"/>
          <p:cNvSpPr/>
          <p:nvPr/>
        </p:nvSpPr>
        <p:spPr>
          <a:xfrm>
            <a:off x="6215040" y="4386240"/>
            <a:ext cx="39996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09" name="CustomShape 61"/>
          <p:cNvSpPr/>
          <p:nvPr/>
        </p:nvSpPr>
        <p:spPr>
          <a:xfrm>
            <a:off x="6843600" y="4335480"/>
            <a:ext cx="528480" cy="187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0" name="CustomShape 62"/>
          <p:cNvSpPr/>
          <p:nvPr/>
        </p:nvSpPr>
        <p:spPr>
          <a:xfrm>
            <a:off x="671400" y="5372280"/>
            <a:ext cx="536400" cy="571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1" name="CustomShape 63"/>
          <p:cNvSpPr/>
          <p:nvPr/>
        </p:nvSpPr>
        <p:spPr>
          <a:xfrm>
            <a:off x="1406520" y="5222880"/>
            <a:ext cx="293760" cy="46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2" name="CustomShape 64"/>
          <p:cNvSpPr/>
          <p:nvPr/>
        </p:nvSpPr>
        <p:spPr>
          <a:xfrm>
            <a:off x="1906560" y="5557680"/>
            <a:ext cx="15840" cy="1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3" name="CustomShape 65"/>
          <p:cNvSpPr/>
          <p:nvPr/>
        </p:nvSpPr>
        <p:spPr>
          <a:xfrm>
            <a:off x="2363760" y="5292720"/>
            <a:ext cx="379440" cy="544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4" name="CustomShape 66"/>
          <p:cNvSpPr/>
          <p:nvPr/>
        </p:nvSpPr>
        <p:spPr>
          <a:xfrm>
            <a:off x="2979720" y="5180040"/>
            <a:ext cx="1535040" cy="314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5" name="CustomShape 67"/>
          <p:cNvSpPr/>
          <p:nvPr/>
        </p:nvSpPr>
        <p:spPr>
          <a:xfrm>
            <a:off x="4786200" y="5222880"/>
            <a:ext cx="250920" cy="85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6" name="CustomShape 68"/>
          <p:cNvSpPr/>
          <p:nvPr/>
        </p:nvSpPr>
        <p:spPr>
          <a:xfrm>
            <a:off x="5372280" y="4894200"/>
            <a:ext cx="808200" cy="471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7" name="CustomShape 69"/>
          <p:cNvSpPr/>
          <p:nvPr/>
        </p:nvSpPr>
        <p:spPr>
          <a:xfrm>
            <a:off x="6429240" y="4994280"/>
            <a:ext cx="750960" cy="192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8" name="CustomShape 70"/>
          <p:cNvSpPr/>
          <p:nvPr/>
        </p:nvSpPr>
        <p:spPr>
          <a:xfrm>
            <a:off x="7392960" y="4935600"/>
            <a:ext cx="45072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19" name="CustomShape 71"/>
          <p:cNvSpPr/>
          <p:nvPr/>
        </p:nvSpPr>
        <p:spPr>
          <a:xfrm>
            <a:off x="2700360" y="5057640"/>
            <a:ext cx="35100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0" name="CustomShape 72"/>
          <p:cNvSpPr/>
          <p:nvPr/>
        </p:nvSpPr>
        <p:spPr>
          <a:xfrm>
            <a:off x="1014480" y="6029280"/>
            <a:ext cx="17136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1" name="CustomShape 73"/>
          <p:cNvSpPr/>
          <p:nvPr/>
        </p:nvSpPr>
        <p:spPr>
          <a:xfrm>
            <a:off x="1449360" y="5978520"/>
            <a:ext cx="33012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2" name="CustomShape 74"/>
          <p:cNvSpPr/>
          <p:nvPr/>
        </p:nvSpPr>
        <p:spPr>
          <a:xfrm>
            <a:off x="1992240" y="5850000"/>
            <a:ext cx="444600" cy="522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3" name="CustomShape 75"/>
          <p:cNvSpPr/>
          <p:nvPr/>
        </p:nvSpPr>
        <p:spPr>
          <a:xfrm>
            <a:off x="3029040" y="5872320"/>
            <a:ext cx="36504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4" name="CustomShape 76"/>
          <p:cNvSpPr/>
          <p:nvPr/>
        </p:nvSpPr>
        <p:spPr>
          <a:xfrm>
            <a:off x="3808440" y="5857920"/>
            <a:ext cx="12852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5" name="CustomShape 77"/>
          <p:cNvSpPr/>
          <p:nvPr/>
        </p:nvSpPr>
        <p:spPr>
          <a:xfrm>
            <a:off x="4179960" y="5800680"/>
            <a:ext cx="21420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6" name="CustomShape 78"/>
          <p:cNvSpPr/>
          <p:nvPr/>
        </p:nvSpPr>
        <p:spPr>
          <a:xfrm>
            <a:off x="4714920" y="5780160"/>
            <a:ext cx="23652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7" name="CustomShape 79"/>
          <p:cNvSpPr/>
          <p:nvPr/>
        </p:nvSpPr>
        <p:spPr>
          <a:xfrm>
            <a:off x="5286240" y="5737320"/>
            <a:ext cx="41436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8" name="CustomShape 80"/>
          <p:cNvSpPr/>
          <p:nvPr/>
        </p:nvSpPr>
        <p:spPr>
          <a:xfrm>
            <a:off x="5929200" y="5557680"/>
            <a:ext cx="1593720" cy="32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29" name="CustomShape 81"/>
          <p:cNvSpPr/>
          <p:nvPr/>
        </p:nvSpPr>
        <p:spPr>
          <a:xfrm>
            <a:off x="7694640" y="5607000"/>
            <a:ext cx="51444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30" name="CustomShape 82"/>
          <p:cNvSpPr/>
          <p:nvPr/>
        </p:nvSpPr>
        <p:spPr>
          <a:xfrm>
            <a:off x="2171880" y="6272280"/>
            <a:ext cx="636480" cy="322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31" name="CustomShape 83"/>
          <p:cNvSpPr/>
          <p:nvPr/>
        </p:nvSpPr>
        <p:spPr>
          <a:xfrm>
            <a:off x="5222880" y="6215040"/>
            <a:ext cx="47772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32" name="CustomShape 84"/>
          <p:cNvSpPr/>
          <p:nvPr/>
        </p:nvSpPr>
        <p:spPr>
          <a:xfrm>
            <a:off x="5172120" y="6478560"/>
            <a:ext cx="10800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33" name="CustomShape 85"/>
          <p:cNvSpPr/>
          <p:nvPr/>
        </p:nvSpPr>
        <p:spPr>
          <a:xfrm>
            <a:off x="5415120" y="6521400"/>
            <a:ext cx="57240" cy="50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34" name="CustomShape 86"/>
          <p:cNvSpPr/>
          <p:nvPr/>
        </p:nvSpPr>
        <p:spPr>
          <a:xfrm>
            <a:off x="5614920" y="6451560"/>
            <a:ext cx="236520" cy="100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CustomShape 1"/>
          <p:cNvSpPr/>
          <p:nvPr/>
        </p:nvSpPr>
        <p:spPr>
          <a:xfrm>
            <a:off x="534960" y="442800"/>
            <a:ext cx="32220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36" name="CustomShape 2"/>
          <p:cNvSpPr/>
          <p:nvPr/>
        </p:nvSpPr>
        <p:spPr>
          <a:xfrm>
            <a:off x="1185840" y="357120"/>
            <a:ext cx="228600" cy="314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37" name="CustomShape 3"/>
          <p:cNvSpPr/>
          <p:nvPr/>
        </p:nvSpPr>
        <p:spPr>
          <a:xfrm>
            <a:off x="1714680" y="422280"/>
            <a:ext cx="450720" cy="277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38" name="CustomShape 4"/>
          <p:cNvSpPr/>
          <p:nvPr/>
        </p:nvSpPr>
        <p:spPr>
          <a:xfrm>
            <a:off x="2471760" y="357120"/>
            <a:ext cx="102240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39" name="CustomShape 5"/>
          <p:cNvSpPr/>
          <p:nvPr/>
        </p:nvSpPr>
        <p:spPr>
          <a:xfrm>
            <a:off x="3708360" y="306360"/>
            <a:ext cx="378000" cy="15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0" name="CustomShape 6"/>
          <p:cNvSpPr/>
          <p:nvPr/>
        </p:nvSpPr>
        <p:spPr>
          <a:xfrm>
            <a:off x="4321080" y="285840"/>
            <a:ext cx="103032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1" name="CustomShape 7"/>
          <p:cNvSpPr/>
          <p:nvPr/>
        </p:nvSpPr>
        <p:spPr>
          <a:xfrm>
            <a:off x="5572080" y="328680"/>
            <a:ext cx="32868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2" name="CustomShape 8"/>
          <p:cNvSpPr/>
          <p:nvPr/>
        </p:nvSpPr>
        <p:spPr>
          <a:xfrm>
            <a:off x="6121440" y="271440"/>
            <a:ext cx="47952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3" name="CustomShape 9"/>
          <p:cNvSpPr/>
          <p:nvPr/>
        </p:nvSpPr>
        <p:spPr>
          <a:xfrm>
            <a:off x="1657440" y="871560"/>
            <a:ext cx="25704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4" name="CustomShape 10"/>
          <p:cNvSpPr/>
          <p:nvPr/>
        </p:nvSpPr>
        <p:spPr>
          <a:xfrm>
            <a:off x="2143080" y="849240"/>
            <a:ext cx="67140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5" name="CustomShape 11"/>
          <p:cNvSpPr/>
          <p:nvPr/>
        </p:nvSpPr>
        <p:spPr>
          <a:xfrm>
            <a:off x="3065400" y="857160"/>
            <a:ext cx="257040" cy="79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6" name="CustomShape 12"/>
          <p:cNvSpPr/>
          <p:nvPr/>
        </p:nvSpPr>
        <p:spPr>
          <a:xfrm>
            <a:off x="3622680" y="714240"/>
            <a:ext cx="1020600" cy="185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7" name="CustomShape 13"/>
          <p:cNvSpPr/>
          <p:nvPr/>
        </p:nvSpPr>
        <p:spPr>
          <a:xfrm>
            <a:off x="4886280" y="743040"/>
            <a:ext cx="27144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8" name="CustomShape 14"/>
          <p:cNvSpPr/>
          <p:nvPr/>
        </p:nvSpPr>
        <p:spPr>
          <a:xfrm>
            <a:off x="2192400" y="1193760"/>
            <a:ext cx="316080" cy="120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49" name="CustomShape 15"/>
          <p:cNvSpPr/>
          <p:nvPr/>
        </p:nvSpPr>
        <p:spPr>
          <a:xfrm>
            <a:off x="1608120" y="1386000"/>
            <a:ext cx="120600" cy="10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0" name="CustomShape 16"/>
          <p:cNvSpPr/>
          <p:nvPr/>
        </p:nvSpPr>
        <p:spPr>
          <a:xfrm>
            <a:off x="1906560" y="1293840"/>
            <a:ext cx="25092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1" name="CustomShape 17"/>
          <p:cNvSpPr/>
          <p:nvPr/>
        </p:nvSpPr>
        <p:spPr>
          <a:xfrm>
            <a:off x="2386080" y="1306440"/>
            <a:ext cx="322200" cy="144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2" name="CustomShape 18"/>
          <p:cNvSpPr/>
          <p:nvPr/>
        </p:nvSpPr>
        <p:spPr>
          <a:xfrm>
            <a:off x="3006720" y="1228680"/>
            <a:ext cx="77940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3" name="CustomShape 19"/>
          <p:cNvSpPr/>
          <p:nvPr/>
        </p:nvSpPr>
        <p:spPr>
          <a:xfrm>
            <a:off x="3936960" y="1257480"/>
            <a:ext cx="25704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4" name="CustomShape 20"/>
          <p:cNvSpPr/>
          <p:nvPr/>
        </p:nvSpPr>
        <p:spPr>
          <a:xfrm>
            <a:off x="4437000" y="1165320"/>
            <a:ext cx="771480" cy="206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5" name="CustomShape 21"/>
          <p:cNvSpPr/>
          <p:nvPr/>
        </p:nvSpPr>
        <p:spPr>
          <a:xfrm>
            <a:off x="565200" y="2085840"/>
            <a:ext cx="749160" cy="236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6" name="CustomShape 22"/>
          <p:cNvSpPr/>
          <p:nvPr/>
        </p:nvSpPr>
        <p:spPr>
          <a:xfrm>
            <a:off x="1628640" y="2022480"/>
            <a:ext cx="38592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7" name="CustomShape 23"/>
          <p:cNvSpPr/>
          <p:nvPr/>
        </p:nvSpPr>
        <p:spPr>
          <a:xfrm>
            <a:off x="2251080" y="1936800"/>
            <a:ext cx="1692360" cy="32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8" name="CustomShape 24"/>
          <p:cNvSpPr/>
          <p:nvPr/>
        </p:nvSpPr>
        <p:spPr>
          <a:xfrm>
            <a:off x="4257720" y="1957320"/>
            <a:ext cx="379440" cy="250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59" name="CustomShape 25"/>
          <p:cNvSpPr/>
          <p:nvPr/>
        </p:nvSpPr>
        <p:spPr>
          <a:xfrm>
            <a:off x="4871880" y="1914480"/>
            <a:ext cx="35712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0" name="CustomShape 26"/>
          <p:cNvSpPr/>
          <p:nvPr/>
        </p:nvSpPr>
        <p:spPr>
          <a:xfrm>
            <a:off x="5464080" y="1943280"/>
            <a:ext cx="158760" cy="128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1" name="CustomShape 27"/>
          <p:cNvSpPr/>
          <p:nvPr/>
        </p:nvSpPr>
        <p:spPr>
          <a:xfrm>
            <a:off x="5835600" y="1843200"/>
            <a:ext cx="115920" cy="314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2" name="CustomShape 28"/>
          <p:cNvSpPr/>
          <p:nvPr/>
        </p:nvSpPr>
        <p:spPr>
          <a:xfrm>
            <a:off x="6172200" y="1800360"/>
            <a:ext cx="722160" cy="214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3" name="CustomShape 29"/>
          <p:cNvSpPr/>
          <p:nvPr/>
        </p:nvSpPr>
        <p:spPr>
          <a:xfrm>
            <a:off x="1486080" y="2492280"/>
            <a:ext cx="228600" cy="216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4" name="CustomShape 30"/>
          <p:cNvSpPr/>
          <p:nvPr/>
        </p:nvSpPr>
        <p:spPr>
          <a:xfrm>
            <a:off x="1906560" y="2536920"/>
            <a:ext cx="222120" cy="142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5" name="CustomShape 31"/>
          <p:cNvSpPr/>
          <p:nvPr/>
        </p:nvSpPr>
        <p:spPr>
          <a:xfrm>
            <a:off x="2406600" y="2436840"/>
            <a:ext cx="393840" cy="177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6" name="CustomShape 32"/>
          <p:cNvSpPr/>
          <p:nvPr/>
        </p:nvSpPr>
        <p:spPr>
          <a:xfrm>
            <a:off x="2963880" y="2522520"/>
            <a:ext cx="15840" cy="77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7" name="CustomShape 33"/>
          <p:cNvSpPr/>
          <p:nvPr/>
        </p:nvSpPr>
        <p:spPr>
          <a:xfrm>
            <a:off x="3543480" y="2293920"/>
            <a:ext cx="665280" cy="357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8" name="CustomShape 34"/>
          <p:cNvSpPr/>
          <p:nvPr/>
        </p:nvSpPr>
        <p:spPr>
          <a:xfrm>
            <a:off x="4792680" y="2363760"/>
            <a:ext cx="293760" cy="122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69" name="CustomShape 35"/>
          <p:cNvSpPr/>
          <p:nvPr/>
        </p:nvSpPr>
        <p:spPr>
          <a:xfrm>
            <a:off x="5400720" y="2343240"/>
            <a:ext cx="93600" cy="171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0" name="CustomShape 36"/>
          <p:cNvSpPr/>
          <p:nvPr/>
        </p:nvSpPr>
        <p:spPr>
          <a:xfrm>
            <a:off x="5729400" y="2278080"/>
            <a:ext cx="20808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1" name="CustomShape 37"/>
          <p:cNvSpPr/>
          <p:nvPr/>
        </p:nvSpPr>
        <p:spPr>
          <a:xfrm>
            <a:off x="6107040" y="2286000"/>
            <a:ext cx="222120" cy="136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2" name="CustomShape 38"/>
          <p:cNvSpPr/>
          <p:nvPr/>
        </p:nvSpPr>
        <p:spPr>
          <a:xfrm>
            <a:off x="6551640" y="2200320"/>
            <a:ext cx="116352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3" name="CustomShape 39"/>
          <p:cNvSpPr/>
          <p:nvPr/>
        </p:nvSpPr>
        <p:spPr>
          <a:xfrm>
            <a:off x="7900920" y="2135160"/>
            <a:ext cx="407880" cy="244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4" name="CustomShape 40"/>
          <p:cNvSpPr/>
          <p:nvPr/>
        </p:nvSpPr>
        <p:spPr>
          <a:xfrm>
            <a:off x="5322960" y="2529000"/>
            <a:ext cx="542880" cy="351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5" name="CustomShape 41"/>
          <p:cNvSpPr/>
          <p:nvPr/>
        </p:nvSpPr>
        <p:spPr>
          <a:xfrm>
            <a:off x="3522600" y="2235240"/>
            <a:ext cx="100080" cy="444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6" name="CustomShape 42"/>
          <p:cNvSpPr/>
          <p:nvPr/>
        </p:nvSpPr>
        <p:spPr>
          <a:xfrm>
            <a:off x="3471840" y="3043080"/>
            <a:ext cx="685800" cy="528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7" name="CustomShape 43"/>
          <p:cNvSpPr/>
          <p:nvPr/>
        </p:nvSpPr>
        <p:spPr>
          <a:xfrm>
            <a:off x="3600360" y="4214880"/>
            <a:ext cx="185760" cy="14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8" name="CustomShape 44"/>
          <p:cNvSpPr/>
          <p:nvPr/>
        </p:nvSpPr>
        <p:spPr>
          <a:xfrm>
            <a:off x="442800" y="3851280"/>
            <a:ext cx="1014480" cy="100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79" name="CustomShape 45"/>
          <p:cNvSpPr/>
          <p:nvPr/>
        </p:nvSpPr>
        <p:spPr>
          <a:xfrm>
            <a:off x="485640" y="4165560"/>
            <a:ext cx="885960" cy="263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0" name="CustomShape 46"/>
          <p:cNvSpPr/>
          <p:nvPr/>
        </p:nvSpPr>
        <p:spPr>
          <a:xfrm>
            <a:off x="1665360" y="4057560"/>
            <a:ext cx="95724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1" name="CustomShape 47"/>
          <p:cNvSpPr/>
          <p:nvPr/>
        </p:nvSpPr>
        <p:spPr>
          <a:xfrm>
            <a:off x="3335400" y="3951360"/>
            <a:ext cx="622440" cy="306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2" name="CustomShape 48"/>
          <p:cNvSpPr/>
          <p:nvPr/>
        </p:nvSpPr>
        <p:spPr>
          <a:xfrm>
            <a:off x="4586400" y="3900600"/>
            <a:ext cx="12852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3" name="CustomShape 49"/>
          <p:cNvSpPr/>
          <p:nvPr/>
        </p:nvSpPr>
        <p:spPr>
          <a:xfrm>
            <a:off x="5257800" y="3657600"/>
            <a:ext cx="771480" cy="500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4" name="CustomShape 50"/>
          <p:cNvSpPr/>
          <p:nvPr/>
        </p:nvSpPr>
        <p:spPr>
          <a:xfrm>
            <a:off x="500040" y="4729320"/>
            <a:ext cx="843120" cy="27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5" name="CustomShape 51"/>
          <p:cNvSpPr/>
          <p:nvPr/>
        </p:nvSpPr>
        <p:spPr>
          <a:xfrm>
            <a:off x="1743120" y="4680000"/>
            <a:ext cx="722160" cy="220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6" name="CustomShape 52"/>
          <p:cNvSpPr/>
          <p:nvPr/>
        </p:nvSpPr>
        <p:spPr>
          <a:xfrm>
            <a:off x="2743200" y="4643280"/>
            <a:ext cx="19368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7" name="CustomShape 53"/>
          <p:cNvSpPr/>
          <p:nvPr/>
        </p:nvSpPr>
        <p:spPr>
          <a:xfrm>
            <a:off x="3186000" y="4564080"/>
            <a:ext cx="1400040" cy="336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8" name="CustomShape 54"/>
          <p:cNvSpPr/>
          <p:nvPr/>
        </p:nvSpPr>
        <p:spPr>
          <a:xfrm>
            <a:off x="4765680" y="4506840"/>
            <a:ext cx="35712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89" name="CustomShape 55"/>
          <p:cNvSpPr/>
          <p:nvPr/>
        </p:nvSpPr>
        <p:spPr>
          <a:xfrm>
            <a:off x="5335560" y="4443480"/>
            <a:ext cx="750960" cy="257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90" name="CustomShape 56"/>
          <p:cNvSpPr/>
          <p:nvPr/>
        </p:nvSpPr>
        <p:spPr>
          <a:xfrm>
            <a:off x="6272280" y="4429080"/>
            <a:ext cx="70020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91" name="CustomShape 57"/>
          <p:cNvSpPr/>
          <p:nvPr/>
        </p:nvSpPr>
        <p:spPr>
          <a:xfrm>
            <a:off x="457200" y="5614920"/>
            <a:ext cx="114480" cy="57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92" name="CustomShape 58"/>
          <p:cNvSpPr/>
          <p:nvPr/>
        </p:nvSpPr>
        <p:spPr>
          <a:xfrm>
            <a:off x="693720" y="5400720"/>
            <a:ext cx="149400" cy="428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93" name="CustomShape 59"/>
          <p:cNvSpPr/>
          <p:nvPr/>
        </p:nvSpPr>
        <p:spPr>
          <a:xfrm>
            <a:off x="965160" y="5586480"/>
            <a:ext cx="63360" cy="114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94" name="CustomShape 60"/>
          <p:cNvSpPr/>
          <p:nvPr/>
        </p:nvSpPr>
        <p:spPr>
          <a:xfrm>
            <a:off x="1135080" y="5322960"/>
            <a:ext cx="230040" cy="457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857160" y="279360"/>
            <a:ext cx="2371680" cy="371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96" name="CustomShape 2"/>
          <p:cNvSpPr/>
          <p:nvPr/>
        </p:nvSpPr>
        <p:spPr>
          <a:xfrm>
            <a:off x="728640" y="1571760"/>
            <a:ext cx="21420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97" name="CustomShape 3"/>
          <p:cNvSpPr/>
          <p:nvPr/>
        </p:nvSpPr>
        <p:spPr>
          <a:xfrm>
            <a:off x="1293840" y="1500120"/>
            <a:ext cx="48564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98" name="CustomShape 4"/>
          <p:cNvSpPr/>
          <p:nvPr/>
        </p:nvSpPr>
        <p:spPr>
          <a:xfrm>
            <a:off x="2363760" y="979560"/>
            <a:ext cx="165240" cy="6285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499" name="CustomShape 5"/>
          <p:cNvSpPr/>
          <p:nvPr/>
        </p:nvSpPr>
        <p:spPr>
          <a:xfrm>
            <a:off x="2828880" y="942840"/>
            <a:ext cx="128520" cy="6858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0" name="CustomShape 6"/>
          <p:cNvSpPr/>
          <p:nvPr/>
        </p:nvSpPr>
        <p:spPr>
          <a:xfrm>
            <a:off x="3363840" y="836640"/>
            <a:ext cx="216000" cy="843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1" name="CustomShape 7"/>
          <p:cNvSpPr/>
          <p:nvPr/>
        </p:nvSpPr>
        <p:spPr>
          <a:xfrm>
            <a:off x="6586560" y="985680"/>
            <a:ext cx="1371600" cy="714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2" name="CustomShape 8"/>
          <p:cNvSpPr/>
          <p:nvPr/>
        </p:nvSpPr>
        <p:spPr>
          <a:xfrm>
            <a:off x="585720" y="2185920"/>
            <a:ext cx="385920" cy="365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3" name="CustomShape 9"/>
          <p:cNvSpPr/>
          <p:nvPr/>
        </p:nvSpPr>
        <p:spPr>
          <a:xfrm>
            <a:off x="1393920" y="2178000"/>
            <a:ext cx="328680" cy="2649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4" name="CustomShape 10"/>
          <p:cNvSpPr/>
          <p:nvPr/>
        </p:nvSpPr>
        <p:spPr>
          <a:xfrm>
            <a:off x="2043000" y="2079720"/>
            <a:ext cx="1951200" cy="357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5" name="CustomShape 11"/>
          <p:cNvSpPr/>
          <p:nvPr/>
        </p:nvSpPr>
        <p:spPr>
          <a:xfrm>
            <a:off x="4394160" y="2114640"/>
            <a:ext cx="120600" cy="142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6" name="CustomShape 12"/>
          <p:cNvSpPr/>
          <p:nvPr/>
        </p:nvSpPr>
        <p:spPr>
          <a:xfrm>
            <a:off x="4722840" y="1979640"/>
            <a:ext cx="357120" cy="357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7" name="CustomShape 13"/>
          <p:cNvSpPr/>
          <p:nvPr/>
        </p:nvSpPr>
        <p:spPr>
          <a:xfrm>
            <a:off x="5365800" y="2006640"/>
            <a:ext cx="32076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8" name="CustomShape 14"/>
          <p:cNvSpPr/>
          <p:nvPr/>
        </p:nvSpPr>
        <p:spPr>
          <a:xfrm>
            <a:off x="5929200" y="1979640"/>
            <a:ext cx="55080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09" name="CustomShape 15"/>
          <p:cNvSpPr/>
          <p:nvPr/>
        </p:nvSpPr>
        <p:spPr>
          <a:xfrm>
            <a:off x="6672240" y="1836720"/>
            <a:ext cx="2050920" cy="392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0" name="CustomShape 16"/>
          <p:cNvSpPr/>
          <p:nvPr/>
        </p:nvSpPr>
        <p:spPr>
          <a:xfrm>
            <a:off x="1049400" y="2851200"/>
            <a:ext cx="230040" cy="177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1" name="CustomShape 17"/>
          <p:cNvSpPr/>
          <p:nvPr/>
        </p:nvSpPr>
        <p:spPr>
          <a:xfrm>
            <a:off x="1506600" y="2808360"/>
            <a:ext cx="287280" cy="1494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2" name="CustomShape 18"/>
          <p:cNvSpPr/>
          <p:nvPr/>
        </p:nvSpPr>
        <p:spPr>
          <a:xfrm>
            <a:off x="2171880" y="2714760"/>
            <a:ext cx="95076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3" name="CustomShape 19"/>
          <p:cNvSpPr/>
          <p:nvPr/>
        </p:nvSpPr>
        <p:spPr>
          <a:xfrm>
            <a:off x="3751200" y="2457360"/>
            <a:ext cx="1900080" cy="3650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4" name="CustomShape 20"/>
          <p:cNvSpPr/>
          <p:nvPr/>
        </p:nvSpPr>
        <p:spPr>
          <a:xfrm>
            <a:off x="614520" y="3700440"/>
            <a:ext cx="993600" cy="243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5" name="CustomShape 21"/>
          <p:cNvSpPr/>
          <p:nvPr/>
        </p:nvSpPr>
        <p:spPr>
          <a:xfrm>
            <a:off x="2035080" y="3700440"/>
            <a:ext cx="272880" cy="1652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6" name="CustomShape 22"/>
          <p:cNvSpPr/>
          <p:nvPr/>
        </p:nvSpPr>
        <p:spPr>
          <a:xfrm>
            <a:off x="2751120" y="3494160"/>
            <a:ext cx="471600" cy="37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7" name="CustomShape 23"/>
          <p:cNvSpPr/>
          <p:nvPr/>
        </p:nvSpPr>
        <p:spPr>
          <a:xfrm>
            <a:off x="3386160" y="3451320"/>
            <a:ext cx="442800" cy="263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8" name="CustomShape 24"/>
          <p:cNvSpPr/>
          <p:nvPr/>
        </p:nvSpPr>
        <p:spPr>
          <a:xfrm>
            <a:off x="4064040" y="3378240"/>
            <a:ext cx="372960" cy="330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19" name="CustomShape 25"/>
          <p:cNvSpPr/>
          <p:nvPr/>
        </p:nvSpPr>
        <p:spPr>
          <a:xfrm>
            <a:off x="4672080" y="3436920"/>
            <a:ext cx="385920" cy="299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0" name="CustomShape 26"/>
          <p:cNvSpPr/>
          <p:nvPr/>
        </p:nvSpPr>
        <p:spPr>
          <a:xfrm>
            <a:off x="5235480" y="3486240"/>
            <a:ext cx="165240" cy="100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1" name="CustomShape 27"/>
          <p:cNvSpPr/>
          <p:nvPr/>
        </p:nvSpPr>
        <p:spPr>
          <a:xfrm>
            <a:off x="5843520" y="3149640"/>
            <a:ext cx="779400" cy="379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2" name="CustomShape 28"/>
          <p:cNvSpPr/>
          <p:nvPr/>
        </p:nvSpPr>
        <p:spPr>
          <a:xfrm>
            <a:off x="5600880" y="3672000"/>
            <a:ext cx="336600" cy="351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3" name="CustomShape 29"/>
          <p:cNvSpPr/>
          <p:nvPr/>
        </p:nvSpPr>
        <p:spPr>
          <a:xfrm>
            <a:off x="6257880" y="3714840"/>
            <a:ext cx="336600" cy="185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4" name="CustomShape 30"/>
          <p:cNvSpPr/>
          <p:nvPr/>
        </p:nvSpPr>
        <p:spPr>
          <a:xfrm>
            <a:off x="7035840" y="3657600"/>
            <a:ext cx="1816200" cy="299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5" name="CustomShape 31"/>
          <p:cNvSpPr/>
          <p:nvPr/>
        </p:nvSpPr>
        <p:spPr>
          <a:xfrm>
            <a:off x="600120" y="4894200"/>
            <a:ext cx="428760" cy="220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6" name="CustomShape 32"/>
          <p:cNvSpPr/>
          <p:nvPr/>
        </p:nvSpPr>
        <p:spPr>
          <a:xfrm>
            <a:off x="1585800" y="4637160"/>
            <a:ext cx="600120" cy="42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7" name="CustomShape 33"/>
          <p:cNvSpPr/>
          <p:nvPr/>
        </p:nvSpPr>
        <p:spPr>
          <a:xfrm>
            <a:off x="2371680" y="4657680"/>
            <a:ext cx="628560" cy="27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8" name="CustomShape 34"/>
          <p:cNvSpPr/>
          <p:nvPr/>
        </p:nvSpPr>
        <p:spPr>
          <a:xfrm>
            <a:off x="3335400" y="4643280"/>
            <a:ext cx="387360" cy="2937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29" name="CustomShape 35"/>
          <p:cNvSpPr/>
          <p:nvPr/>
        </p:nvSpPr>
        <p:spPr>
          <a:xfrm>
            <a:off x="3957480" y="4707000"/>
            <a:ext cx="165240" cy="87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0" name="CustomShape 36"/>
          <p:cNvSpPr/>
          <p:nvPr/>
        </p:nvSpPr>
        <p:spPr>
          <a:xfrm>
            <a:off x="4386240" y="4400640"/>
            <a:ext cx="208080" cy="3794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1" name="CustomShape 37"/>
          <p:cNvSpPr/>
          <p:nvPr/>
        </p:nvSpPr>
        <p:spPr>
          <a:xfrm>
            <a:off x="4894200" y="4494240"/>
            <a:ext cx="1843200" cy="2998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2" name="CustomShape 38"/>
          <p:cNvSpPr/>
          <p:nvPr/>
        </p:nvSpPr>
        <p:spPr>
          <a:xfrm>
            <a:off x="349200" y="5357880"/>
            <a:ext cx="558720" cy="285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3" name="CustomShape 39"/>
          <p:cNvSpPr/>
          <p:nvPr/>
        </p:nvSpPr>
        <p:spPr>
          <a:xfrm>
            <a:off x="1400040" y="5286240"/>
            <a:ext cx="1650960" cy="328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4" name="CustomShape 40"/>
          <p:cNvSpPr/>
          <p:nvPr/>
        </p:nvSpPr>
        <p:spPr>
          <a:xfrm>
            <a:off x="3321000" y="5164200"/>
            <a:ext cx="330120" cy="3589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5" name="CustomShape 41"/>
          <p:cNvSpPr/>
          <p:nvPr/>
        </p:nvSpPr>
        <p:spPr>
          <a:xfrm>
            <a:off x="3843360" y="5180040"/>
            <a:ext cx="1122480" cy="249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6" name="CustomShape 42"/>
          <p:cNvSpPr/>
          <p:nvPr/>
        </p:nvSpPr>
        <p:spPr>
          <a:xfrm>
            <a:off x="542880" y="5892840"/>
            <a:ext cx="1042920" cy="2793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7" name="CustomShape 43"/>
          <p:cNvSpPr/>
          <p:nvPr/>
        </p:nvSpPr>
        <p:spPr>
          <a:xfrm>
            <a:off x="1936800" y="5857920"/>
            <a:ext cx="349200" cy="200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8" name="CustomShape 44"/>
          <p:cNvSpPr/>
          <p:nvPr/>
        </p:nvSpPr>
        <p:spPr>
          <a:xfrm>
            <a:off x="2557440" y="5850000"/>
            <a:ext cx="279360" cy="1872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39" name="CustomShape 45"/>
          <p:cNvSpPr/>
          <p:nvPr/>
        </p:nvSpPr>
        <p:spPr>
          <a:xfrm>
            <a:off x="3086280" y="5772240"/>
            <a:ext cx="708120" cy="2221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0" name="CustomShape 46"/>
          <p:cNvSpPr/>
          <p:nvPr/>
        </p:nvSpPr>
        <p:spPr>
          <a:xfrm>
            <a:off x="4014720" y="5772240"/>
            <a:ext cx="200160" cy="157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1" name="CustomShape 47"/>
          <p:cNvSpPr/>
          <p:nvPr/>
        </p:nvSpPr>
        <p:spPr>
          <a:xfrm>
            <a:off x="4451400" y="5692680"/>
            <a:ext cx="700200" cy="201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2" name="CustomShape 48"/>
          <p:cNvSpPr/>
          <p:nvPr/>
        </p:nvSpPr>
        <p:spPr>
          <a:xfrm>
            <a:off x="5557680" y="5680080"/>
            <a:ext cx="557280" cy="220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3" name="CustomShape 49"/>
          <p:cNvSpPr/>
          <p:nvPr/>
        </p:nvSpPr>
        <p:spPr>
          <a:xfrm>
            <a:off x="6343560" y="5715000"/>
            <a:ext cx="307800" cy="150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4" name="CustomShape 50"/>
          <p:cNvSpPr/>
          <p:nvPr/>
        </p:nvSpPr>
        <p:spPr>
          <a:xfrm>
            <a:off x="6966000" y="5594400"/>
            <a:ext cx="1592280" cy="343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5" name="CustomShape 51"/>
          <p:cNvSpPr/>
          <p:nvPr/>
        </p:nvSpPr>
        <p:spPr>
          <a:xfrm>
            <a:off x="736560" y="6386400"/>
            <a:ext cx="592200" cy="1792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6" name="CustomShape 52"/>
          <p:cNvSpPr/>
          <p:nvPr/>
        </p:nvSpPr>
        <p:spPr>
          <a:xfrm>
            <a:off x="1671480" y="6392880"/>
            <a:ext cx="314280" cy="1303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7" name="CustomShape 53"/>
          <p:cNvSpPr/>
          <p:nvPr/>
        </p:nvSpPr>
        <p:spPr>
          <a:xfrm>
            <a:off x="2278080" y="6300720"/>
            <a:ext cx="944640" cy="1936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8" name="CustomShape 54"/>
          <p:cNvSpPr/>
          <p:nvPr/>
        </p:nvSpPr>
        <p:spPr>
          <a:xfrm>
            <a:off x="3451320" y="6265800"/>
            <a:ext cx="714240" cy="2286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49" name="CustomShape 55"/>
          <p:cNvSpPr/>
          <p:nvPr/>
        </p:nvSpPr>
        <p:spPr>
          <a:xfrm>
            <a:off x="4414680" y="6172200"/>
            <a:ext cx="1000080" cy="2080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50" name="CustomShape 56"/>
          <p:cNvSpPr/>
          <p:nvPr/>
        </p:nvSpPr>
        <p:spPr>
          <a:xfrm>
            <a:off x="5621400" y="6107040"/>
            <a:ext cx="765000" cy="25884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51" name="CustomShape 57"/>
          <p:cNvSpPr/>
          <p:nvPr/>
        </p:nvSpPr>
        <p:spPr>
          <a:xfrm>
            <a:off x="6607080" y="6121440"/>
            <a:ext cx="993600" cy="17316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52" name="CustomShape 58"/>
          <p:cNvSpPr/>
          <p:nvPr/>
        </p:nvSpPr>
        <p:spPr>
          <a:xfrm>
            <a:off x="814320" y="1008000"/>
            <a:ext cx="171360" cy="26352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53" name="CustomShape 59"/>
          <p:cNvSpPr/>
          <p:nvPr/>
        </p:nvSpPr>
        <p:spPr>
          <a:xfrm>
            <a:off x="1336680" y="1108080"/>
            <a:ext cx="114480" cy="11448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  <p:sp>
        <p:nvSpPr>
          <p:cNvPr id="554" name="CustomShape 60"/>
          <p:cNvSpPr/>
          <p:nvPr/>
        </p:nvSpPr>
        <p:spPr>
          <a:xfrm>
            <a:off x="1465200" y="1077840"/>
            <a:ext cx="220680" cy="108000"/>
          </a:xfrm>
          <a:prstGeom prst="rect">
            <a:avLst/>
          </a:prstGeom>
          <a:ln w="19080">
            <a:solidFill>
              <a:srgbClr val="000000"/>
            </a:solidFill>
            <a:round/>
          </a:ln>
        </p:spPr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